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ヒラギノ角ゴ ProN W3"/>
          <a:ea typeface="ヒラギノ角ゴ ProN W3"/>
          <a:cs typeface="ヒラギノ角ゴ ProN W3"/>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ヒラギノ角ゴ ProN W3"/>
          <a:ea typeface="ヒラギノ角ゴ ProN W3"/>
          <a:cs typeface="ヒラギノ角ゴ ProN W3"/>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Relationships xmlns="http://schemas.openxmlformats.org/package/2006/relationships"><Relationship Id="rId1" Type="http://schemas.openxmlformats.org/officeDocument/2006/relationships/package" Target="../embeddings/Microsoft_Excel_Sheet5.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18027"/>
          <c:y val="0.0476639"/>
          <c:w val="0.948658"/>
          <c:h val="0.871256"/>
        </c:manualLayout>
      </c:layout>
      <c:barChart>
        <c:barDir val="bar"/>
        <c:grouping val="clustered"/>
        <c:varyColors val="0"/>
        <c:ser>
          <c:idx val="0"/>
          <c:order val="0"/>
          <c:tx>
            <c:v/>
          </c:tx>
          <c:spPr>
            <a:solidFill>
              <a:srgbClr val="326EE0"/>
            </a:solidFill>
            <a:ln w="12700" cap="flat">
              <a:noFill/>
              <a:miter lim="400000"/>
            </a:ln>
            <a:effectLst/>
          </c:spPr>
          <c:invertIfNegative val="0"/>
          <c:dPt>
            <c:idx val="0"/>
            <c:spPr>
              <a:solidFill>
                <a:srgbClr val="326EE0"/>
              </a:solidFill>
              <a:ln w="12700" cap="flat">
                <a:noFill/>
                <a:miter lim="400000"/>
              </a:ln>
              <a:effectLst/>
            </c:spPr>
          </c:dPt>
          <c:dPt>
            <c:idx val="1"/>
            <c:spPr>
              <a:solidFill>
                <a:srgbClr val="535770"/>
              </a:solidFill>
              <a:ln w="12700" cap="flat">
                <a:noFill/>
                <a:miter lim="400000"/>
              </a:ln>
              <a:effectLst/>
            </c:spPr>
          </c:dPt>
          <c:dPt>
            <c:idx val="2"/>
            <c:spPr>
              <a:solidFill>
                <a:srgbClr val="545770"/>
              </a:solidFill>
              <a:ln w="12700" cap="flat">
                <a:noFill/>
                <a:miter lim="400000"/>
              </a:ln>
              <a:effectLst/>
            </c:spPr>
          </c:dPt>
          <c:dPt>
            <c:idx val="3"/>
            <c:spPr>
              <a:solidFill>
                <a:srgbClr val="535771"/>
              </a:solidFill>
              <a:ln w="12700" cap="flat">
                <a:noFill/>
                <a:miter lim="400000"/>
              </a:ln>
              <a:effectLst/>
            </c:spPr>
          </c:dPt>
          <c:dLbls>
            <c:dLbl>
              <c:idx val="0"/>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1"/>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2"/>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3"/>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showLeaderLines val="0"/>
          </c:dLbls>
          <c:cat>
            <c:strLit>
              <c:ptCount val="4"/>
              <c:pt idx="0">
                <c:v>we</c:v>
              </c:pt>
              <c:pt idx="1">
                <c:v>1</c:v>
              </c:pt>
              <c:pt idx="2">
                <c:v>2</c:v>
              </c:pt>
              <c:pt idx="3">
                <c:v>3</c:v>
              </c:pt>
            </c:strLit>
          </c:cat>
          <c:val>
            <c:numLit>
              <c:ptCount val="4"/>
              <c:pt idx="0">
                <c:v>80.000000</c:v>
              </c:pt>
              <c:pt idx="1">
                <c:v>17.000000</c:v>
              </c:pt>
              <c:pt idx="2">
                <c:v>10.000000</c:v>
              </c:pt>
              <c:pt idx="3">
                <c:v>5.000000</c:v>
              </c:pt>
            </c:numLit>
          </c:val>
        </c:ser>
        <c:gapWidth val="40"/>
        <c:overlap val="-50"/>
        <c:axId val="2094734552"/>
        <c:axId val="2094734553"/>
      </c:barChart>
      <c:catAx>
        <c:axId val="2094734552"/>
        <c:scaling>
          <c:orientation val="maxMin"/>
        </c:scaling>
        <c:delete val="0"/>
        <c:axPos val="l"/>
        <c:numFmt formatCode="General" sourceLinked="0"/>
        <c:majorTickMark val="none"/>
        <c:minorTickMark val="none"/>
        <c:tickLblPos val="nextTo"/>
        <c:spPr>
          <a:ln w="12700" cap="flat">
            <a:noFill/>
            <a:prstDash val="solid"/>
            <a:miter lim="800000"/>
          </a:ln>
        </c:spPr>
        <c:txPr>
          <a:bodyPr rot="0"/>
          <a:lstStyle/>
          <a:p>
            <a:pPr>
              <a:defRPr b="0" i="0" strike="noStrike" sz="2800" u="none">
                <a:solidFill>
                  <a:srgbClr val="FFFFFF"/>
                </a:solidFill>
                <a:latin typeface="Arial"/>
              </a:defRPr>
            </a:pPr>
          </a:p>
        </c:txPr>
        <c:crossAx val="2094734553"/>
        <c:crosses val="autoZero"/>
        <c:auto val="1"/>
        <c:lblAlgn val="ctr"/>
        <c:noMultiLvlLbl val="1"/>
      </c:catAx>
      <c:valAx>
        <c:axId val="2094734553"/>
        <c:scaling>
          <c:orientation val="minMax"/>
        </c:scaling>
        <c:delete val="0"/>
        <c:axPos val="b"/>
        <c:majorGridlines>
          <c:spPr>
            <a:ln w="12700" cap="flat">
              <a:solidFill>
                <a:srgbClr val="2F2F2F"/>
              </a:solidFill>
              <a:prstDash val="solid"/>
              <a:miter lim="400000"/>
            </a:ln>
          </c:spPr>
        </c:majorGridlines>
        <c:numFmt formatCode="General" sourceLinked="0"/>
        <c:majorTickMark val="none"/>
        <c:minorTickMark val="none"/>
        <c:tickLblPos val="high"/>
        <c:spPr>
          <a:ln w="12700" cap="flat">
            <a:noFill/>
            <a:prstDash val="solid"/>
            <a:miter lim="800000"/>
          </a:ln>
        </c:spPr>
        <c:txPr>
          <a:bodyPr rot="0"/>
          <a:lstStyle/>
          <a:p>
            <a:pPr>
              <a:defRPr b="0" i="0" strike="noStrike" sz="2800" u="none">
                <a:solidFill>
                  <a:srgbClr val="FFFFFF"/>
                </a:solidFill>
                <a:latin typeface="Arial"/>
              </a:defRPr>
            </a:pPr>
          </a:p>
        </c:txPr>
        <c:crossAx val="2094734552"/>
        <c:crosses val="autoZero"/>
        <c:crossBetween val="between"/>
        <c:majorUnit val="20"/>
        <c:minorUnit val="1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319681"/>
          <c:y val="0.0451649"/>
          <c:w val="0.963032"/>
          <c:h val="0.824921"/>
        </c:manualLayout>
      </c:layout>
      <c:barChart>
        <c:barDir val="col"/>
        <c:grouping val="clustered"/>
        <c:varyColors val="0"/>
        <c:ser>
          <c:idx val="0"/>
          <c:order val="0"/>
          <c:tx>
            <c:v/>
          </c:tx>
          <c:spPr>
            <a:solidFill>
              <a:srgbClr val="326EE0"/>
            </a:solidFill>
            <a:ln w="12700" cap="flat">
              <a:noFill/>
              <a:miter lim="400000"/>
            </a:ln>
            <a:effectLst/>
          </c:spPr>
          <c:invertIfNegative val="0"/>
          <c:dPt>
            <c:idx val="0"/>
            <c:spPr>
              <a:solidFill>
                <a:srgbClr val="326EE0"/>
              </a:solidFill>
              <a:ln w="12700" cap="flat">
                <a:noFill/>
                <a:miter lim="400000"/>
              </a:ln>
              <a:effectLst/>
            </c:spPr>
          </c:dPt>
          <c:dPt>
            <c:idx val="1"/>
            <c:spPr>
              <a:solidFill>
                <a:srgbClr val="545770"/>
              </a:solidFill>
              <a:ln w="12700" cap="flat">
                <a:noFill/>
                <a:miter lim="400000"/>
              </a:ln>
              <a:effectLst/>
            </c:spPr>
          </c:dPt>
          <c:dPt>
            <c:idx val="2"/>
            <c:spPr>
              <a:solidFill>
                <a:srgbClr val="555770"/>
              </a:solidFill>
              <a:ln w="12700" cap="flat">
                <a:noFill/>
                <a:miter lim="400000"/>
              </a:ln>
              <a:effectLst/>
            </c:spPr>
          </c:dPt>
          <c:dPt>
            <c:idx val="3"/>
            <c:spPr>
              <a:solidFill>
                <a:srgbClr val="555770"/>
              </a:solidFill>
              <a:ln w="12700" cap="flat">
                <a:noFill/>
                <a:miter lim="400000"/>
              </a:ln>
              <a:effectLst/>
            </c:spPr>
          </c:dPt>
          <c:dPt>
            <c:idx val="4"/>
            <c:spPr>
              <a:solidFill>
                <a:srgbClr val="545770"/>
              </a:solidFill>
              <a:ln w="12700" cap="flat">
                <a:noFill/>
                <a:miter lim="400000"/>
              </a:ln>
              <a:effectLst/>
            </c:spPr>
          </c:dPt>
          <c:dPt>
            <c:idx val="5"/>
            <c:spPr>
              <a:solidFill>
                <a:srgbClr val="535770"/>
              </a:solidFill>
              <a:ln w="12700" cap="flat">
                <a:noFill/>
                <a:miter lim="400000"/>
              </a:ln>
              <a:effectLst/>
            </c:spPr>
          </c:dPt>
          <c:dPt>
            <c:idx val="6"/>
            <c:spPr>
              <a:solidFill>
                <a:srgbClr val="545770"/>
              </a:solidFill>
              <a:ln w="12700" cap="flat">
                <a:noFill/>
                <a:miter lim="400000"/>
              </a:ln>
              <a:effectLst/>
            </c:spPr>
          </c:dPt>
          <c:dPt>
            <c:idx val="7"/>
            <c:spPr>
              <a:solidFill>
                <a:srgbClr val="545771"/>
              </a:solidFill>
              <a:ln w="12700" cap="flat">
                <a:noFill/>
                <a:miter lim="400000"/>
              </a:ln>
              <a:effectLst/>
            </c:spPr>
          </c:dPt>
          <c:dPt>
            <c:idx val="8"/>
            <c:spPr>
              <a:solidFill>
                <a:srgbClr val="525770"/>
              </a:solidFill>
              <a:ln w="12700" cap="flat">
                <a:noFill/>
                <a:miter lim="400000"/>
              </a:ln>
              <a:effectLst/>
            </c:spPr>
          </c:dPt>
          <c:dLbls>
            <c:dLbl>
              <c:idx val="0"/>
              <c:numFmt formatCode="General"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1"/>
              <c:numFmt formatCode="General"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2"/>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3"/>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4"/>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5"/>
              <c:numFmt formatCode="0"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dLbl>
            <c:dLbl>
              <c:idx val="6"/>
              <c:numFmt formatCode="#,##0" sourceLinked="0"/>
              <c:txPr>
                <a:bodyPr/>
                <a:lstStyle/>
                <a:p>
                  <a:pPr>
                    <a:defRPr b="0" i="0" strike="noStrike" sz="3600" u="none">
                      <a:solidFill>
                        <a:srgbClr val="000000"/>
                      </a:solidFill>
                      <a:latin typeface="Arial"/>
                    </a:defRPr>
                  </a:pPr>
                </a:p>
              </c:txPr>
              <c:dLblPos val="outEnd"/>
              <c:showLegendKey val="0"/>
              <c:showVal val="0"/>
              <c:showCatName val="0"/>
              <c:showSerName val="0"/>
              <c:showPercent val="0"/>
              <c:showBubbleSize val="0"/>
            </c:dLbl>
            <c:dLbl>
              <c:idx val="7"/>
              <c:numFmt formatCode="#,##0" sourceLinked="0"/>
              <c:txPr>
                <a:bodyPr/>
                <a:lstStyle/>
                <a:p>
                  <a:pPr>
                    <a:defRPr b="0" i="0" strike="noStrike" sz="3600" u="none">
                      <a:solidFill>
                        <a:srgbClr val="000000"/>
                      </a:solidFill>
                      <a:latin typeface="Arial"/>
                    </a:defRPr>
                  </a:pPr>
                </a:p>
              </c:txPr>
              <c:dLblPos val="outEnd"/>
              <c:showLegendKey val="0"/>
              <c:showVal val="0"/>
              <c:showCatName val="0"/>
              <c:showSerName val="0"/>
              <c:showPercent val="0"/>
              <c:showBubbleSize val="0"/>
            </c:dLbl>
            <c:dLbl>
              <c:idx val="8"/>
              <c:numFmt formatCode="#,##0" sourceLinked="0"/>
              <c:txPr>
                <a:bodyPr/>
                <a:lstStyle/>
                <a:p>
                  <a:pPr>
                    <a:defRPr b="0" i="0" strike="noStrike" sz="5000" u="none">
                      <a:solidFill>
                        <a:srgbClr val="FFFFFF"/>
                      </a:solidFill>
                      <a:latin typeface="Arial"/>
                    </a:defRPr>
                  </a:pPr>
                </a:p>
              </c:txPr>
              <c:dLblPos val="inEnd"/>
              <c:showLegendKey val="0"/>
              <c:showVal val="0"/>
              <c:showCatName val="0"/>
              <c:showSerName val="0"/>
              <c:showPercent val="0"/>
              <c:showBubbleSize val="0"/>
            </c:dLbl>
            <c:numFmt formatCode="General" sourceLinked="0"/>
            <c:txPr>
              <a:bodyPr/>
              <a:lstStyle/>
              <a:p>
                <a:pPr>
                  <a:defRPr b="0" i="0" strike="noStrike" sz="2800" u="none">
                    <a:solidFill>
                      <a:srgbClr val="000000"/>
                    </a:solidFill>
                    <a:latin typeface="Arial"/>
                  </a:defRPr>
                </a:pPr>
              </a:p>
            </c:txPr>
            <c:dLblPos val="ctr"/>
            <c:showLegendKey val="0"/>
            <c:showVal val="0"/>
            <c:showCatName val="0"/>
            <c:showSerName val="0"/>
            <c:showPercent val="0"/>
            <c:showBubbleSize val="0"/>
            <c:showLeaderLines val="0"/>
          </c:dLbls>
          <c:cat>
            <c:strLit>
              <c:ptCount val="9"/>
              <c:pt idx="0">
                <c:v>we</c:v>
              </c:pt>
              <c:pt idx="1">
                <c:v>A</c:v>
              </c:pt>
              <c:pt idx="2">
                <c:v>B</c:v>
              </c:pt>
              <c:pt idx="3">
                <c:v>C</c:v>
              </c:pt>
              <c:pt idx="4">
                <c:v>D</c:v>
              </c:pt>
              <c:pt idx="5">
                <c:v>E</c:v>
              </c:pt>
              <c:pt idx="6">
                <c:v>F</c:v>
              </c:pt>
              <c:pt idx="7">
                <c:v>G</c:v>
              </c:pt>
              <c:pt idx="8">
                <c:v>H</c:v>
              </c:pt>
            </c:strLit>
          </c:cat>
          <c:val>
            <c:numLit>
              <c:ptCount val="9"/>
              <c:pt idx="0">
                <c:v>12.000000</c:v>
              </c:pt>
              <c:pt idx="1">
                <c:v>7.000000</c:v>
              </c:pt>
              <c:pt idx="2">
                <c:v>7.000000</c:v>
              </c:pt>
              <c:pt idx="3">
                <c:v>6.000000</c:v>
              </c:pt>
              <c:pt idx="4">
                <c:v>5.000000</c:v>
              </c:pt>
              <c:pt idx="5">
                <c:v>4.000000</c:v>
              </c:pt>
              <c:pt idx="6">
                <c:v>3.000000</c:v>
              </c:pt>
              <c:pt idx="7">
                <c:v>2.000000</c:v>
              </c:pt>
              <c:pt idx="8">
                <c:v>1.000000</c:v>
              </c:pt>
            </c:numLit>
          </c:val>
        </c:ser>
        <c:gapWidth val="30"/>
        <c:overlap val="-70"/>
        <c:axId val="2094734552"/>
        <c:axId val="2094734553"/>
      </c:barChart>
      <c:catAx>
        <c:axId val="2094734552"/>
        <c:scaling>
          <c:orientation val="minMax"/>
        </c:scaling>
        <c:delete val="0"/>
        <c:axPos val="b"/>
        <c:numFmt formatCode="General" sourceLinked="0"/>
        <c:majorTickMark val="none"/>
        <c:minorTickMark val="none"/>
        <c:tickLblPos val="low"/>
        <c:spPr>
          <a:ln w="76200" cap="flat">
            <a:noFill/>
            <a:prstDash val="solid"/>
            <a:miter lim="800000"/>
          </a:ln>
        </c:spPr>
        <c:txPr>
          <a:bodyPr rot="0"/>
          <a:lstStyle/>
          <a:p>
            <a:pPr>
              <a:defRPr b="0" i="0" strike="noStrike" sz="2800" u="none">
                <a:solidFill>
                  <a:srgbClr val="FFFFFF"/>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2F2F2F"/>
              </a:solidFill>
              <a:prstDash val="solid"/>
              <a:miter lim="400000"/>
            </a:ln>
          </c:spPr>
        </c:majorGridlines>
        <c:numFmt formatCode="General" sourceLinked="0"/>
        <c:majorTickMark val="none"/>
        <c:minorTickMark val="none"/>
        <c:tickLblPos val="nextTo"/>
        <c:spPr>
          <a:ln w="76200" cap="flat">
            <a:noFill/>
            <a:prstDash val="solid"/>
            <a:miter lim="800000"/>
          </a:ln>
        </c:spPr>
        <c:txPr>
          <a:bodyPr rot="0"/>
          <a:lstStyle/>
          <a:p>
            <a:pPr>
              <a:defRPr b="0" i="0" strike="noStrike" sz="2800" u="none">
                <a:solidFill>
                  <a:srgbClr val="FFFFFF"/>
                </a:solidFill>
                <a:latin typeface="Arial"/>
              </a:defRPr>
            </a:pPr>
          </a:p>
        </c:txPr>
        <c:crossAx val="2094734552"/>
        <c:crosses val="autoZero"/>
        <c:crossBetween val="between"/>
        <c:majorUnit val="2"/>
        <c:minorUnit val="1"/>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31034"/>
          <c:y val="0.005"/>
          <c:w val="0.813793"/>
          <c:h val="0.788085"/>
        </c:manualLayout>
      </c:layout>
      <c:pieChart>
        <c:varyColors val="0"/>
        <c:ser>
          <c:idx val="0"/>
          <c:order val="0"/>
          <c:tx>
            <c:strRef>
              <c:f>Sheet1!$A$2</c:f>
              <c:strCache>
                <c:ptCount val="1"/>
                <c:pt idx="0">
                  <c:v>地域1</c:v>
                </c:pt>
              </c:strCache>
            </c:strRef>
          </c:tx>
          <c:spPr>
            <a:solidFill>
              <a:srgbClr val="326EE0"/>
            </a:solidFill>
            <a:ln w="12700" cap="flat">
              <a:noFill/>
              <a:miter lim="400000"/>
            </a:ln>
            <a:effectLst/>
          </c:spPr>
          <c:explosion val="0"/>
          <c:dPt>
            <c:idx val="0"/>
            <c:explosion val="0"/>
            <c:spPr>
              <a:solidFill>
                <a:srgbClr val="326EE0"/>
              </a:solidFill>
              <a:ln w="12700" cap="flat">
                <a:noFill/>
                <a:miter lim="400000"/>
              </a:ln>
              <a:effectLst/>
            </c:spPr>
          </c:dPt>
          <c:dPt>
            <c:idx val="1"/>
            <c:explosion val="0"/>
            <c:spPr>
              <a:solidFill>
                <a:srgbClr val="3C404E"/>
              </a:solidFill>
              <a:ln w="12700" cap="flat">
                <a:noFill/>
                <a:miter lim="400000"/>
              </a:ln>
              <a:effectLst/>
            </c:spPr>
          </c:dPt>
          <c:dPt>
            <c:idx val="2"/>
            <c:explosion val="0"/>
            <c:spPr>
              <a:solidFill>
                <a:srgbClr val="494C5E"/>
              </a:solidFill>
              <a:ln w="12700" cap="flat">
                <a:noFill/>
                <a:miter lim="400000"/>
              </a:ln>
              <a:effectLst/>
            </c:spPr>
          </c:dPt>
          <c:dPt>
            <c:idx val="3"/>
            <c:explosion val="0"/>
            <c:spPr>
              <a:solidFill>
                <a:srgbClr val="545770"/>
              </a:solidFill>
              <a:ln w="12700" cap="flat">
                <a:noFill/>
                <a:miter lim="400000"/>
              </a:ln>
              <a:effectLst/>
            </c:spPr>
          </c:dPt>
          <c:dPt>
            <c:idx val="4"/>
            <c:explosion val="0"/>
            <c:spPr>
              <a:solidFill>
                <a:srgbClr val="686B85"/>
              </a:solidFill>
              <a:ln w="12700" cap="flat">
                <a:noFill/>
                <a:miter lim="400000"/>
              </a:ln>
              <a:effectLst/>
            </c:spPr>
          </c:dPt>
          <c:dPt>
            <c:idx val="5"/>
            <c:explosion val="0"/>
            <c:spPr>
              <a:solidFill>
                <a:srgbClr val="7C8099"/>
              </a:solidFill>
              <a:ln w="12700" cap="flat">
                <a:noFill/>
                <a:miter lim="400000"/>
              </a:ln>
              <a:effectLst/>
            </c:spPr>
          </c:dPt>
          <c:dPt>
            <c:idx val="6"/>
            <c:explosion val="0"/>
            <c:spPr>
              <a:solidFill>
                <a:srgbClr val="A1A5BF"/>
              </a:solidFill>
              <a:ln w="12700" cap="flat">
                <a:noFill/>
                <a:miter lim="400000"/>
              </a:ln>
              <a:effectLst/>
            </c:spPr>
          </c:dPt>
          <c:dPt>
            <c:idx val="7"/>
            <c:explosion val="0"/>
            <c:spPr>
              <a:solidFill>
                <a:srgbClr val="BDC4DF"/>
              </a:solidFill>
              <a:ln w="12700" cap="flat">
                <a:noFill/>
                <a:miter lim="400000"/>
              </a:ln>
              <a:effectLst/>
            </c:spPr>
          </c:dPt>
          <c:dLbls>
            <c:dLbl>
              <c:idx val="0"/>
              <c:numFmt formatCode="#,##0%" sourceLinked="0"/>
              <c:txPr>
                <a:bodyPr/>
                <a:lstStyle/>
                <a:p>
                  <a:pPr>
                    <a:defRPr b="1" i="0" strike="noStrike" sz="5000" u="none">
                      <a:solidFill>
                        <a:srgbClr val="FFFFFF"/>
                      </a:solidFill>
                      <a:latin typeface="Arial"/>
                    </a:defRPr>
                  </a:pPr>
                </a:p>
              </c:txPr>
              <c:dLblPos val="ctr"/>
              <c:showLegendKey val="0"/>
              <c:showVal val="0"/>
              <c:showCatName val="0"/>
              <c:showSerName val="0"/>
              <c:showPercent val="1"/>
              <c:showBubbleSize val="0"/>
            </c:dLbl>
            <c:dLbl>
              <c:idx val="1"/>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2"/>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3"/>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4"/>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5"/>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6"/>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7"/>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numFmt formatCode="#,##0%" sourceLinked="0"/>
            <c:txPr>
              <a:bodyPr/>
              <a:lstStyle/>
              <a:p>
                <a:pPr>
                  <a:defRPr b="1" i="0" strike="noStrike" sz="5000" u="none">
                    <a:solidFill>
                      <a:srgbClr val="FFFFFF"/>
                    </a:solidFill>
                    <a:latin typeface="Arial"/>
                  </a:defRPr>
                </a:pPr>
              </a:p>
            </c:txPr>
            <c:dLblPos val="ctr"/>
            <c:showLegendKey val="0"/>
            <c:showVal val="0"/>
            <c:showCatName val="0"/>
            <c:showSerName val="0"/>
            <c:showPercent val="1"/>
            <c:showBubbleSize val="0"/>
            <c:showLeaderLines val="1"/>
            <c:leaderLines>
              <c:spPr>
                <a:noFill/>
                <a:ln w="25400" cap="flat">
                  <a:solidFill>
                    <a:srgbClr val="545770"/>
                  </a:solidFill>
                  <a:prstDash val="solid"/>
                  <a:miter lim="400000"/>
                </a:ln>
                <a:effectLst/>
              </c:spPr>
            </c:leaderLines>
          </c:dLbls>
          <c:cat>
            <c:strRef>
              <c:f>Sheet1!$B$1:$I$1</c:f>
              <c:strCache>
                <c:ptCount val="8"/>
                <c:pt idx="0">
                  <c:v>data1</c:v>
                </c:pt>
                <c:pt idx="1">
                  <c:v>data2</c:v>
                </c:pt>
                <c:pt idx="2">
                  <c:v>data3</c:v>
                </c:pt>
                <c:pt idx="3">
                  <c:v>data4</c:v>
                </c:pt>
                <c:pt idx="4">
                  <c:v>data5</c:v>
                </c:pt>
                <c:pt idx="5">
                  <c:v>data6</c:v>
                </c:pt>
                <c:pt idx="6">
                  <c:v>data7</c:v>
                </c:pt>
                <c:pt idx="7">
                  <c:v>data8</c:v>
                </c:pt>
              </c:strCache>
            </c:strRef>
          </c:cat>
          <c:val>
            <c:numRef>
              <c:f>Sheet1!$B$2:$I$2</c:f>
              <c:numCache>
                <c:ptCount val="8"/>
                <c:pt idx="0">
                  <c:v>300.000000</c:v>
                </c:pt>
                <c:pt idx="1">
                  <c:v>90.000000</c:v>
                </c:pt>
                <c:pt idx="2">
                  <c:v>80.000000</c:v>
                </c:pt>
                <c:pt idx="3">
                  <c:v>70.000000</c:v>
                </c:pt>
                <c:pt idx="4">
                  <c:v>50.000000</c:v>
                </c:pt>
                <c:pt idx="5">
                  <c:v>40.000000</c:v>
                </c:pt>
                <c:pt idx="6">
                  <c:v>30.000000</c:v>
                </c:pt>
                <c:pt idx="7">
                  <c:v>20.000000</c:v>
                </c:pt>
              </c:numCache>
            </c:numRef>
          </c:val>
        </c:ser>
        <c:firstSliceAng val="0"/>
      </c:pieChart>
      <c:spPr>
        <a:noFill/>
        <a:ln w="12700" cap="flat">
          <a:noFill/>
          <a:miter lim="400000"/>
        </a:ln>
        <a:effectLst/>
      </c:spPr>
    </c:plotArea>
    <c:legend>
      <c:legendPos val="b"/>
      <c:layout>
        <c:manualLayout>
          <c:xMode val="edge"/>
          <c:yMode val="edge"/>
          <c:x val="0"/>
          <c:y val="0.895223"/>
          <c:w val="1"/>
          <c:h val="0.104777"/>
        </c:manualLayout>
      </c:layout>
      <c:overlay val="1"/>
      <c:spPr>
        <a:noFill/>
        <a:ln w="12700" cap="flat">
          <a:noFill/>
          <a:miter lim="400000"/>
        </a:ln>
        <a:effectLst/>
      </c:spPr>
      <c:txPr>
        <a:bodyPr rot="0"/>
        <a:lstStyle/>
        <a:p>
          <a:pPr>
            <a:defRPr b="0" i="0" strike="noStrike" sz="2440" u="none">
              <a:solidFill>
                <a:srgbClr val="FFFFFF"/>
              </a:solidFill>
              <a:latin typeface="Arial"/>
            </a:defRPr>
          </a:pPr>
        </a:p>
      </c:txPr>
    </c:legend>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31034"/>
          <c:y val="0.005"/>
          <c:w val="0.813793"/>
          <c:h val="0.826809"/>
        </c:manualLayout>
      </c:layout>
      <c:pieChart>
        <c:varyColors val="0"/>
        <c:ser>
          <c:idx val="0"/>
          <c:order val="0"/>
          <c:tx>
            <c:strRef>
              <c:f>Sheet1!$A$2</c:f>
              <c:strCache>
                <c:ptCount val="1"/>
                <c:pt idx="0">
                  <c:v>地域1</c:v>
                </c:pt>
              </c:strCache>
            </c:strRef>
          </c:tx>
          <c:spPr>
            <a:solidFill>
              <a:srgbClr val="326EE0"/>
            </a:solidFill>
            <a:ln w="12700" cap="flat">
              <a:noFill/>
              <a:miter lim="400000"/>
            </a:ln>
            <a:effectLst/>
          </c:spPr>
          <c:explosion val="0"/>
          <c:dPt>
            <c:idx val="0"/>
            <c:explosion val="0"/>
            <c:spPr>
              <a:solidFill>
                <a:srgbClr val="326EE0"/>
              </a:solidFill>
              <a:ln w="12700" cap="flat">
                <a:noFill/>
                <a:miter lim="400000"/>
              </a:ln>
              <a:effectLst/>
            </c:spPr>
          </c:dPt>
          <c:dPt>
            <c:idx val="1"/>
            <c:explosion val="0"/>
            <c:spPr>
              <a:solidFill>
                <a:srgbClr val="3C404E"/>
              </a:solidFill>
              <a:ln w="12700" cap="flat">
                <a:noFill/>
                <a:miter lim="400000"/>
              </a:ln>
              <a:effectLst/>
            </c:spPr>
          </c:dPt>
          <c:dPt>
            <c:idx val="2"/>
            <c:explosion val="0"/>
            <c:spPr>
              <a:solidFill>
                <a:srgbClr val="545770"/>
              </a:solidFill>
              <a:ln w="12700" cap="flat">
                <a:noFill/>
                <a:miter lim="400000"/>
              </a:ln>
              <a:effectLst/>
            </c:spPr>
          </c:dPt>
          <c:dPt>
            <c:idx val="3"/>
            <c:explosion val="0"/>
            <c:spPr>
              <a:solidFill>
                <a:srgbClr val="7C8099"/>
              </a:solidFill>
              <a:ln w="12700" cap="flat">
                <a:noFill/>
                <a:miter lim="400000"/>
              </a:ln>
              <a:effectLst/>
            </c:spPr>
          </c:dPt>
          <c:dLbls>
            <c:dLbl>
              <c:idx val="0"/>
              <c:numFmt formatCode="#,##0%" sourceLinked="0"/>
              <c:txPr>
                <a:bodyPr/>
                <a:lstStyle/>
                <a:p>
                  <a:pPr>
                    <a:defRPr b="1" i="0" strike="noStrike" sz="5000" u="none">
                      <a:solidFill>
                        <a:srgbClr val="FFFFFF"/>
                      </a:solidFill>
                      <a:latin typeface="Arial"/>
                    </a:defRPr>
                  </a:pPr>
                </a:p>
              </c:txPr>
              <c:dLblPos val="ctr"/>
              <c:showLegendKey val="0"/>
              <c:showVal val="0"/>
              <c:showCatName val="0"/>
              <c:showSerName val="0"/>
              <c:showPercent val="1"/>
              <c:showBubbleSize val="0"/>
            </c:dLbl>
            <c:dLbl>
              <c:idx val="1"/>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2"/>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dLbl>
              <c:idx val="3"/>
              <c:numFmt formatCode="#,##0%" sourceLinked="0"/>
              <c:txPr>
                <a:bodyPr/>
                <a:lstStyle/>
                <a:p>
                  <a:pPr>
                    <a:defRPr b="0" i="0" strike="noStrike" sz="2200" u="none">
                      <a:solidFill>
                        <a:srgbClr val="FFFFFF"/>
                      </a:solidFill>
                      <a:latin typeface="Arial"/>
                    </a:defRPr>
                  </a:pPr>
                </a:p>
              </c:txPr>
              <c:dLblPos val="inEnd"/>
              <c:showLegendKey val="0"/>
              <c:showVal val="0"/>
              <c:showCatName val="0"/>
              <c:showSerName val="0"/>
              <c:showPercent val="1"/>
              <c:showBubbleSize val="0"/>
            </c:dLbl>
            <c:numFmt formatCode="#,##0%" sourceLinked="0"/>
            <c:txPr>
              <a:bodyPr/>
              <a:lstStyle/>
              <a:p>
                <a:pPr>
                  <a:defRPr b="1" i="0" strike="noStrike" sz="5000" u="none">
                    <a:solidFill>
                      <a:srgbClr val="FFFFFF"/>
                    </a:solidFill>
                    <a:latin typeface="Arial"/>
                  </a:defRPr>
                </a:pPr>
              </a:p>
            </c:txPr>
            <c:dLblPos val="ctr"/>
            <c:showLegendKey val="0"/>
            <c:showVal val="0"/>
            <c:showCatName val="0"/>
            <c:showSerName val="0"/>
            <c:showPercent val="1"/>
            <c:showBubbleSize val="0"/>
            <c:showLeaderLines val="1"/>
            <c:leaderLines>
              <c:spPr>
                <a:noFill/>
                <a:ln w="25400" cap="flat">
                  <a:solidFill>
                    <a:srgbClr val="545770"/>
                  </a:solidFill>
                  <a:prstDash val="solid"/>
                  <a:miter lim="400000"/>
                </a:ln>
                <a:effectLst/>
              </c:spPr>
            </c:leaderLines>
          </c:dLbls>
          <c:cat>
            <c:strRef>
              <c:f>Sheet1!$B$1:$E$1</c:f>
              <c:strCache>
                <c:ptCount val="4"/>
                <c:pt idx="0">
                  <c:v>data1</c:v>
                </c:pt>
                <c:pt idx="1">
                  <c:v>data2</c:v>
                </c:pt>
                <c:pt idx="2">
                  <c:v>data3</c:v>
                </c:pt>
                <c:pt idx="3">
                  <c:v>data4</c:v>
                </c:pt>
              </c:strCache>
            </c:strRef>
          </c:cat>
          <c:val>
            <c:numRef>
              <c:f>Sheet1!$B$2:$E$2</c:f>
              <c:numCache>
                <c:ptCount val="4"/>
                <c:pt idx="0">
                  <c:v>70.000000</c:v>
                </c:pt>
                <c:pt idx="1">
                  <c:v>15.000000</c:v>
                </c:pt>
                <c:pt idx="2">
                  <c:v>9.000000</c:v>
                </c:pt>
                <c:pt idx="3">
                  <c:v>6.000000</c:v>
                </c:pt>
              </c:numCache>
            </c:numRef>
          </c:val>
        </c:ser>
        <c:firstSliceAng val="0"/>
      </c:pieChart>
      <c:spPr>
        <a:noFill/>
        <a:ln w="12700" cap="flat">
          <a:noFill/>
          <a:miter lim="400000"/>
        </a:ln>
        <a:effectLst/>
      </c:spPr>
    </c:plotArea>
    <c:legend>
      <c:legendPos val="b"/>
      <c:layout>
        <c:manualLayout>
          <c:xMode val="edge"/>
          <c:yMode val="edge"/>
          <c:x val="0"/>
          <c:y val="0.93913"/>
          <c:w val="1"/>
          <c:h val="0.0608701"/>
        </c:manualLayout>
      </c:layout>
      <c:overlay val="1"/>
      <c:spPr>
        <a:noFill/>
        <a:ln w="12700" cap="flat">
          <a:noFill/>
          <a:miter lim="400000"/>
        </a:ln>
        <a:effectLst/>
      </c:spPr>
      <c:txPr>
        <a:bodyPr rot="0"/>
        <a:lstStyle/>
        <a:p>
          <a:pPr>
            <a:defRPr b="0" i="0" strike="noStrike" sz="2440" u="none">
              <a:solidFill>
                <a:srgbClr val="FFFFFF"/>
              </a:solidFill>
              <a:latin typeface="Arial"/>
            </a:defRPr>
          </a:pPr>
        </a:p>
      </c:txPr>
    </c:legend>
    <c:plotVisOnly val="1"/>
    <c:dispBlanksAs val="gap"/>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43178"/>
          <c:y val="0.0482395"/>
          <c:w val="0.839996"/>
          <c:h val="0.869852"/>
        </c:manualLayout>
      </c:layout>
      <c:lineChart>
        <c:grouping val="standard"/>
        <c:varyColors val="0"/>
        <c:ser>
          <c:idx val="0"/>
          <c:order val="0"/>
          <c:tx>
            <c:strRef>
              <c:f>Sheet1!$B$1</c:f>
              <c:strCache>
                <c:ptCount val="1"/>
                <c:pt idx="0">
                  <c:v>data1</c:v>
                </c:pt>
              </c:strCache>
            </c:strRef>
          </c:tx>
          <c:spPr>
            <a:solidFill>
              <a:srgbClr val="545770"/>
            </a:solidFill>
            <a:ln w="50800" cap="rnd">
              <a:solidFill>
                <a:srgbClr val="555771"/>
              </a:solidFill>
              <a:prstDash val="solid"/>
              <a:round/>
            </a:ln>
            <a:effectLst/>
          </c:spPr>
          <c:marker>
            <c:symbol val="circle"/>
            <c:size val="15"/>
            <c:spPr>
              <a:solidFill>
                <a:srgbClr val="545770"/>
              </a:solidFill>
              <a:ln w="12700" cap="flat">
                <a:noFill/>
                <a:miter lim="400000"/>
              </a:ln>
              <a:effectLst/>
            </c:spPr>
          </c:marker>
          <c:dLbls>
            <c:numFmt formatCode="General"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Sheet1!$B$2:$B$7</c:f>
              <c:numCache>
                <c:ptCount val="6"/>
                <c:pt idx="0">
                  <c:v>1.000000</c:v>
                </c:pt>
                <c:pt idx="1">
                  <c:v>2.000000</c:v>
                </c:pt>
                <c:pt idx="2">
                  <c:v>3.000000</c:v>
                </c:pt>
                <c:pt idx="3">
                  <c:v>4.000000</c:v>
                </c:pt>
                <c:pt idx="4">
                  <c:v>5.000000</c:v>
                </c:pt>
                <c:pt idx="5">
                  <c:v>6.000000</c:v>
                </c:pt>
              </c:numCache>
            </c:numRef>
          </c:val>
          <c:smooth val="0"/>
        </c:ser>
        <c:ser>
          <c:idx val="1"/>
          <c:order val="1"/>
          <c:tx>
            <c:strRef>
              <c:f>Sheet1!$C$1</c:f>
              <c:strCache>
                <c:ptCount val="1"/>
                <c:pt idx="0">
                  <c:v>data2</c:v>
                </c:pt>
              </c:strCache>
            </c:strRef>
          </c:tx>
          <c:spPr>
            <a:solidFill>
              <a:srgbClr val="545770"/>
            </a:solidFill>
            <a:ln w="50800" cap="rnd">
              <a:solidFill>
                <a:srgbClr val="555772"/>
              </a:solidFill>
              <a:prstDash val="solid"/>
              <a:round/>
            </a:ln>
            <a:effectLst/>
          </c:spPr>
          <c:marker>
            <c:symbol val="circle"/>
            <c:size val="15"/>
            <c:spPr>
              <a:solidFill>
                <a:srgbClr val="545770"/>
              </a:solidFill>
              <a:ln w="12700" cap="flat">
                <a:noFill/>
                <a:miter lim="400000"/>
              </a:ln>
              <a:effectLst/>
            </c:spPr>
          </c:marker>
          <c:dLbls>
            <c:numFmt formatCode="General"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Sheet1!$C$2:$C$7</c:f>
              <c:numCache>
                <c:ptCount val="6"/>
                <c:pt idx="0">
                  <c:v>2.000000</c:v>
                </c:pt>
                <c:pt idx="1">
                  <c:v>3.000000</c:v>
                </c:pt>
                <c:pt idx="2">
                  <c:v>4.000000</c:v>
                </c:pt>
                <c:pt idx="3">
                  <c:v>5.000000</c:v>
                </c:pt>
                <c:pt idx="4">
                  <c:v>6.000000</c:v>
                </c:pt>
                <c:pt idx="5">
                  <c:v>7.000000</c:v>
                </c:pt>
              </c:numCache>
            </c:numRef>
          </c:val>
          <c:smooth val="0"/>
        </c:ser>
        <c:ser>
          <c:idx val="2"/>
          <c:order val="2"/>
          <c:tx>
            <c:strRef>
              <c:f>Sheet1!$D$1</c:f>
              <c:strCache>
                <c:ptCount val="1"/>
                <c:pt idx="0">
                  <c:v>data3</c:v>
                </c:pt>
              </c:strCache>
            </c:strRef>
          </c:tx>
          <c:spPr>
            <a:solidFill>
              <a:srgbClr val="545770"/>
            </a:solidFill>
            <a:ln w="50800" cap="rnd">
              <a:solidFill>
                <a:srgbClr val="545770"/>
              </a:solidFill>
              <a:prstDash val="solid"/>
              <a:round/>
            </a:ln>
            <a:effectLst/>
          </c:spPr>
          <c:marker>
            <c:symbol val="circle"/>
            <c:size val="15"/>
            <c:spPr>
              <a:solidFill>
                <a:srgbClr val="545770"/>
              </a:solidFill>
              <a:ln w="12700" cap="flat">
                <a:noFill/>
                <a:miter lim="400000"/>
              </a:ln>
              <a:effectLst/>
            </c:spPr>
          </c:marker>
          <c:dLbls>
            <c:numFmt formatCode="0"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Sheet1!$D$2:$D$7</c:f>
              <c:numCache>
                <c:ptCount val="6"/>
                <c:pt idx="0">
                  <c:v>3.000000</c:v>
                </c:pt>
                <c:pt idx="1">
                  <c:v>4.000000</c:v>
                </c:pt>
                <c:pt idx="2">
                  <c:v>5.000000</c:v>
                </c:pt>
                <c:pt idx="3">
                  <c:v>6.000000</c:v>
                </c:pt>
                <c:pt idx="4">
                  <c:v>7.000000</c:v>
                </c:pt>
                <c:pt idx="5">
                  <c:v>8.000000</c:v>
                </c:pt>
              </c:numCache>
            </c:numRef>
          </c:val>
          <c:smooth val="0"/>
        </c:ser>
        <c:ser>
          <c:idx val="3"/>
          <c:order val="3"/>
          <c:tx>
            <c:strRef>
              <c:f>Sheet1!$E$1</c:f>
              <c:strCache>
                <c:ptCount val="1"/>
                <c:pt idx="0">
                  <c:v>data4</c:v>
                </c:pt>
              </c:strCache>
            </c:strRef>
          </c:tx>
          <c:spPr>
            <a:solidFill>
              <a:srgbClr val="555771"/>
            </a:solidFill>
            <a:ln w="50800" cap="rnd">
              <a:solidFill>
                <a:srgbClr val="555771"/>
              </a:solidFill>
              <a:prstDash val="solid"/>
              <a:round/>
            </a:ln>
            <a:effectLst/>
          </c:spPr>
          <c:marker>
            <c:symbol val="circle"/>
            <c:size val="15"/>
            <c:spPr>
              <a:solidFill>
                <a:srgbClr val="555771"/>
              </a:solidFill>
              <a:ln w="12700" cap="flat">
                <a:noFill/>
                <a:miter lim="400000"/>
              </a:ln>
              <a:effectLst/>
            </c:spPr>
          </c:marker>
          <c:dLbls>
            <c:numFmt formatCode="0"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Sheet1!$E$2:$E$7</c:f>
              <c:numCache>
                <c:ptCount val="6"/>
                <c:pt idx="0">
                  <c:v>4.000000</c:v>
                </c:pt>
                <c:pt idx="1">
                  <c:v>5.000000</c:v>
                </c:pt>
                <c:pt idx="2">
                  <c:v>6.000000</c:v>
                </c:pt>
                <c:pt idx="3">
                  <c:v>7.000000</c:v>
                </c:pt>
                <c:pt idx="4">
                  <c:v>8.000000</c:v>
                </c:pt>
                <c:pt idx="5">
                  <c:v>9.000000</c:v>
                </c:pt>
              </c:numCache>
            </c:numRef>
          </c:val>
          <c:smooth val="0"/>
        </c:ser>
        <c:ser>
          <c:idx val="4"/>
          <c:order val="4"/>
          <c:tx>
            <c:strRef>
              <c:f>Sheet1!$F$1</c:f>
              <c:strCache>
                <c:ptCount val="1"/>
                <c:pt idx="0">
                  <c:v>data5</c:v>
                </c:pt>
              </c:strCache>
            </c:strRef>
          </c:tx>
          <c:spPr>
            <a:solidFill>
              <a:srgbClr val="555771"/>
            </a:solidFill>
            <a:ln w="50800" cap="rnd">
              <a:solidFill>
                <a:srgbClr val="555771"/>
              </a:solidFill>
              <a:prstDash val="solid"/>
              <a:round/>
            </a:ln>
            <a:effectLst/>
          </c:spPr>
          <c:marker>
            <c:symbol val="circle"/>
            <c:size val="15"/>
            <c:spPr>
              <a:solidFill>
                <a:srgbClr val="555771"/>
              </a:solidFill>
              <a:ln w="12700" cap="flat">
                <a:noFill/>
                <a:miter lim="400000"/>
              </a:ln>
              <a:effectLst/>
            </c:spPr>
          </c:marker>
          <c:dLbls>
            <c:numFmt formatCode="0"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Sheet1!$F$2:$F$7</c:f>
              <c:numCache>
                <c:ptCount val="6"/>
                <c:pt idx="0">
                  <c:v>5.000000</c:v>
                </c:pt>
                <c:pt idx="1">
                  <c:v>6.000000</c:v>
                </c:pt>
                <c:pt idx="2">
                  <c:v>7.000000</c:v>
                </c:pt>
                <c:pt idx="3">
                  <c:v>8.000000</c:v>
                </c:pt>
                <c:pt idx="4">
                  <c:v>9.000000</c:v>
                </c:pt>
                <c:pt idx="5">
                  <c:v>10.000000</c:v>
                </c:pt>
              </c:numCache>
            </c:numRef>
          </c:val>
          <c:smooth val="0"/>
        </c:ser>
        <c:ser>
          <c:idx val="5"/>
          <c:order val="5"/>
          <c:tx>
            <c:strRef>
              <c:f>Sheet1!$G$1</c:f>
              <c:strCache>
                <c:ptCount val="1"/>
                <c:pt idx="0">
                  <c:v>data6</c:v>
                </c:pt>
              </c:strCache>
            </c:strRef>
          </c:tx>
          <c:spPr>
            <a:solidFill>
              <a:srgbClr val="555771"/>
            </a:solidFill>
            <a:ln w="50800" cap="rnd">
              <a:solidFill>
                <a:srgbClr val="545770"/>
              </a:solidFill>
              <a:prstDash val="solid"/>
              <a:round/>
            </a:ln>
            <a:effectLst/>
          </c:spPr>
          <c:marker>
            <c:symbol val="circle"/>
            <c:size val="15"/>
            <c:spPr>
              <a:solidFill>
                <a:srgbClr val="555771"/>
              </a:solidFill>
              <a:ln w="12700" cap="flat">
                <a:noFill/>
                <a:miter lim="400000"/>
              </a:ln>
              <a:effectLst/>
            </c:spPr>
          </c:marker>
          <c:dLbls>
            <c:numFmt formatCode="0" sourceLinked="0"/>
            <c:txPr>
              <a:bodyPr/>
              <a:lstStyle/>
              <a:p>
                <a:pPr>
                  <a:defRPr b="0" i="0" strike="noStrike" sz="2000" u="none">
                    <a:solidFill>
                      <a:srgbClr val="FFFFFF"/>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Sheet1!$G$2:$G$7</c:f>
              <c:numCache>
                <c:ptCount val="6"/>
                <c:pt idx="0">
                  <c:v>6.000000</c:v>
                </c:pt>
                <c:pt idx="1">
                  <c:v>7.000000</c:v>
                </c:pt>
                <c:pt idx="2">
                  <c:v>8.000000</c:v>
                </c:pt>
                <c:pt idx="3">
                  <c:v>9.000000</c:v>
                </c:pt>
                <c:pt idx="4">
                  <c:v>10.000000</c:v>
                </c:pt>
                <c:pt idx="5">
                  <c:v>11.000000</c:v>
                </c:pt>
              </c:numCache>
            </c:numRef>
          </c:val>
          <c:smooth val="0"/>
        </c:ser>
        <c:ser>
          <c:idx val="6"/>
          <c:order val="6"/>
          <c:tx>
            <c:strRef>
              <c:f>Sheet1!$H$1</c:f>
              <c:strCache>
                <c:ptCount val="1"/>
                <c:pt idx="0">
                  <c:v>data7</c:v>
                </c:pt>
              </c:strCache>
            </c:strRef>
          </c:tx>
          <c:spPr>
            <a:solidFill>
              <a:srgbClr val="555771"/>
            </a:solidFill>
            <a:ln w="50800" cap="rnd">
              <a:solidFill>
                <a:srgbClr val="545770"/>
              </a:solidFill>
              <a:prstDash val="solid"/>
              <a:round/>
            </a:ln>
            <a:effectLst/>
          </c:spPr>
          <c:marker>
            <c:symbol val="circle"/>
            <c:size val="15"/>
            <c:spPr>
              <a:solidFill>
                <a:srgbClr val="555771"/>
              </a:solidFill>
              <a:ln w="12700" cap="flat">
                <a:noFill/>
                <a:miter lim="400000"/>
              </a:ln>
              <a:effectLst/>
            </c:spPr>
          </c:marker>
          <c:dLbls>
            <c:numFmt formatCode="#,##0" sourceLinked="0"/>
            <c:txPr>
              <a:bodyPr/>
              <a:lstStyle/>
              <a:p>
                <a:pPr>
                  <a:defRPr b="0" i="0" strike="noStrike" sz="3600" u="none">
                    <a:solidFill>
                      <a:srgbClr val="000000"/>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Sheet1!$H$2:$H$7</c:f>
              <c:numCache>
                <c:ptCount val="6"/>
                <c:pt idx="0">
                  <c:v>7.000000</c:v>
                </c:pt>
                <c:pt idx="1">
                  <c:v>8.000000</c:v>
                </c:pt>
                <c:pt idx="2">
                  <c:v>9.000000</c:v>
                </c:pt>
                <c:pt idx="3">
                  <c:v>10.000000</c:v>
                </c:pt>
                <c:pt idx="4">
                  <c:v>11.000000</c:v>
                </c:pt>
                <c:pt idx="5">
                  <c:v>12.000000</c:v>
                </c:pt>
              </c:numCache>
            </c:numRef>
          </c:val>
          <c:smooth val="0"/>
        </c:ser>
        <c:ser>
          <c:idx val="7"/>
          <c:order val="7"/>
          <c:tx>
            <c:strRef>
              <c:f>Sheet1!$I$1</c:f>
              <c:strCache>
                <c:ptCount val="1"/>
                <c:pt idx="0">
                  <c:v>data8</c:v>
                </c:pt>
              </c:strCache>
            </c:strRef>
          </c:tx>
          <c:spPr>
            <a:solidFill>
              <a:srgbClr val="326EE1"/>
            </a:solidFill>
            <a:ln w="50800" cap="rnd">
              <a:solidFill>
                <a:srgbClr val="316EE0"/>
              </a:solidFill>
              <a:prstDash val="solid"/>
              <a:round/>
            </a:ln>
            <a:effectLst/>
          </c:spPr>
          <c:marker>
            <c:symbol val="circle"/>
            <c:size val="15"/>
            <c:spPr>
              <a:solidFill>
                <a:srgbClr val="326EE1"/>
              </a:solidFill>
              <a:ln w="12700" cap="flat">
                <a:noFill/>
                <a:miter lim="400000"/>
              </a:ln>
              <a:effectLst/>
            </c:spPr>
          </c:marker>
          <c:dLbls>
            <c:numFmt formatCode="#,##0" sourceLinked="0"/>
            <c:txPr>
              <a:bodyPr/>
              <a:lstStyle/>
              <a:p>
                <a:pPr>
                  <a:defRPr b="0" i="0" strike="noStrike" sz="3600" u="none">
                    <a:solidFill>
                      <a:srgbClr val="000000"/>
                    </a:solidFill>
                    <a:latin typeface="Arial"/>
                  </a:defRPr>
                </a:pPr>
              </a:p>
            </c:txPr>
            <c:dLblPos val="t"/>
            <c:showLegendKey val="0"/>
            <c:showVal val="0"/>
            <c:showCatName val="0"/>
            <c:showSerName val="0"/>
            <c:showPercent val="0"/>
            <c:showBubbleSize val="0"/>
            <c:showLeaderLines val="0"/>
          </c:dLbls>
          <c:cat>
            <c:strRef>
              <c:f>Sheet1!$A$2:$A$7</c:f>
              <c:strCache>
                <c:ptCount val="6"/>
                <c:pt idx="0">
                  <c:v>group1</c:v>
                </c:pt>
                <c:pt idx="1">
                  <c:v>group2</c:v>
                </c:pt>
                <c:pt idx="2">
                  <c:v>group3</c:v>
                </c:pt>
                <c:pt idx="3">
                  <c:v>group4</c:v>
                </c:pt>
                <c:pt idx="4">
                  <c:v>group5</c:v>
                </c:pt>
                <c:pt idx="5">
                  <c:v>group6</c:v>
                </c:pt>
              </c:strCache>
            </c:strRef>
          </c:cat>
          <c:val>
            <c:numRef>
              <c:f>Sheet1!$I$2:$I$7</c:f>
              <c:numCache>
                <c:ptCount val="6"/>
                <c:pt idx="0">
                  <c:v>8.000000</c:v>
                </c:pt>
                <c:pt idx="1">
                  <c:v>9.000000</c:v>
                </c:pt>
                <c:pt idx="2">
                  <c:v>10.000000</c:v>
                </c:pt>
                <c:pt idx="3">
                  <c:v>11.000000</c:v>
                </c:pt>
                <c:pt idx="4">
                  <c:v>12.000000</c:v>
                </c:pt>
                <c:pt idx="5">
                  <c:v>13.000000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noFill/>
            <a:prstDash val="solid"/>
            <a:round/>
          </a:ln>
        </c:spPr>
        <c:txPr>
          <a:bodyPr rot="0"/>
          <a:lstStyle/>
          <a:p>
            <a:pPr>
              <a:defRPr b="0" i="0" strike="noStrike" sz="2800" u="none">
                <a:solidFill>
                  <a:srgbClr val="FFFFFF"/>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2F2F2F"/>
              </a:solidFill>
              <a:prstDash val="solid"/>
              <a:miter lim="400000"/>
            </a:ln>
          </c:spPr>
        </c:majorGridlines>
        <c:numFmt formatCode="General" sourceLinked="0"/>
        <c:majorTickMark val="none"/>
        <c:minorTickMark val="none"/>
        <c:tickLblPos val="nextTo"/>
        <c:spPr>
          <a:ln w="12700" cap="flat">
            <a:noFill/>
            <a:prstDash val="solid"/>
            <a:round/>
          </a:ln>
        </c:spPr>
        <c:txPr>
          <a:bodyPr rot="0"/>
          <a:lstStyle/>
          <a:p>
            <a:pPr>
              <a:defRPr b="0" i="0" strike="noStrike" sz="2800" u="none">
                <a:solidFill>
                  <a:srgbClr val="FFFFFF"/>
                </a:solidFill>
                <a:latin typeface="Arial"/>
              </a:defRPr>
            </a:pPr>
          </a:p>
        </c:txPr>
        <c:crossAx val="2094734552"/>
        <c:crosses val="autoZero"/>
        <c:crossBetween val="between"/>
        <c:majorUnit val="3.5"/>
        <c:minorUnit val="1.75"/>
      </c:valAx>
      <c:spPr>
        <a:noFill/>
        <a:ln w="12700" cap="flat">
          <a:noFill/>
          <a:miter lim="400000"/>
        </a:ln>
        <a:effectLst/>
      </c:spPr>
    </c:plotArea>
    <c:legend>
      <c:legendPos val="r"/>
      <c:layout>
        <c:manualLayout>
          <c:xMode val="edge"/>
          <c:yMode val="edge"/>
          <c:x val="0.908994"/>
          <c:y val="0.0220146"/>
          <c:w val="0.0910064"/>
          <c:h val="0.36288"/>
        </c:manualLayout>
      </c:layout>
      <c:overlay val="1"/>
      <c:spPr>
        <a:noFill/>
        <a:ln w="12700" cap="flat">
          <a:noFill/>
          <a:miter lim="400000"/>
        </a:ln>
        <a:effectLst/>
      </c:spPr>
      <c:txPr>
        <a:bodyPr rot="0"/>
        <a:lstStyle/>
        <a:p>
          <a:pPr>
            <a:defRPr b="0" i="0" strike="noStrike" sz="2400" u="none">
              <a:solidFill>
                <a:srgbClr val="FFFFFF"/>
              </a:solidFill>
              <a:latin typeface="Arial"/>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49" name="Shape 1149"/>
          <p:cNvSpPr/>
          <p:nvPr>
            <p:ph type="sldImg"/>
          </p:nvPr>
        </p:nvSpPr>
        <p:spPr>
          <a:xfrm>
            <a:off x="1143000" y="685800"/>
            <a:ext cx="4572000" cy="3429000"/>
          </a:xfrm>
          <a:prstGeom prst="rect">
            <a:avLst/>
          </a:prstGeom>
        </p:spPr>
        <p:txBody>
          <a:bodyPr/>
          <a:lstStyle/>
          <a:p>
            <a:pPr/>
          </a:p>
        </p:txBody>
      </p:sp>
      <p:sp>
        <p:nvSpPr>
          <p:cNvPr id="1150" name="Shape 115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4" name="Shape 1154"/>
          <p:cNvSpPr/>
          <p:nvPr>
            <p:ph type="sldImg"/>
          </p:nvPr>
        </p:nvSpPr>
        <p:spPr>
          <a:prstGeom prst="rect">
            <a:avLst/>
          </a:prstGeom>
        </p:spPr>
        <p:txBody>
          <a:bodyPr/>
          <a:lstStyle/>
          <a:p>
            <a:pPr/>
          </a:p>
        </p:txBody>
      </p:sp>
      <p:sp>
        <p:nvSpPr>
          <p:cNvPr id="1155" name="Shape 1155"/>
          <p:cNvSpPr/>
          <p:nvPr>
            <p:ph type="body" sz="quarter" idx="1"/>
          </p:nvPr>
        </p:nvSpPr>
        <p:spPr>
          <a:prstGeom prst="rect">
            <a:avLst/>
          </a:prstGeom>
        </p:spPr>
        <p:txBody>
          <a:bodyPr/>
          <a:lstStyle/>
          <a:p>
            <a:pPr/>
            <a:r>
              <a:t>Hello, everyone. My name is Ran Xu. I am an infrastructure Engineer of Verda Platform Team in LINE. Our team together with Network Team and SRE Team are in charge of LINE Private Cloud platform</a:t>
            </a:r>
          </a:p>
          <a:p>
            <a:pPr/>
          </a:p>
          <a:p>
            <a:pPr/>
            <a:r>
              <a:t>Over the past one year,  more and more line core services are migrated to private cloud platform. In that case, we faced various challenges such as scale issues, performance issues, and reliability issues.</a:t>
            </a:r>
          </a:p>
          <a:p>
            <a:pPr/>
          </a:p>
          <a:p>
            <a:pPr/>
            <a:r>
              <a:t>Today, I will talk about one reliability issues of the identity service we encountered inside the LINE private cloud platform and share how we think about this issue and how we resolve 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1" name="Shape 1361"/>
          <p:cNvSpPr/>
          <p:nvPr>
            <p:ph type="sldImg"/>
          </p:nvPr>
        </p:nvSpPr>
        <p:spPr>
          <a:prstGeom prst="rect">
            <a:avLst/>
          </a:prstGeom>
        </p:spPr>
        <p:txBody>
          <a:bodyPr/>
          <a:lstStyle/>
          <a:p>
            <a:pPr/>
          </a:p>
        </p:txBody>
      </p:sp>
      <p:sp>
        <p:nvSpPr>
          <p:cNvPr id="1362" name="Shape 1362"/>
          <p:cNvSpPr/>
          <p:nvPr>
            <p:ph type="body" sz="quarter" idx="1"/>
          </p:nvPr>
        </p:nvSpPr>
        <p:spPr>
          <a:prstGeom prst="rect">
            <a:avLst/>
          </a:prstGeom>
        </p:spPr>
        <p:txBody>
          <a:bodyPr/>
          <a:lstStyle/>
          <a:p>
            <a:pPr/>
            <a:r>
              <a:t>First, we checked logs of apache server, we found requests that cause the keystone is stuck have similar traits:</a:t>
            </a:r>
          </a:p>
          <a:p>
            <a:pPr/>
          </a:p>
          <a:p>
            <a:pPr/>
            <a:r>
              <a:t>- The value of content length is greater than the actual size of request body</a:t>
            </a:r>
          </a:p>
          <a:p>
            <a:pPr/>
            <a:r>
              <a:t>- each bad request is gave up by apache server after 20 secs. The 20secs is the default read request body timeout settings in apache web server side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8" name="Shape 1428"/>
          <p:cNvSpPr/>
          <p:nvPr>
            <p:ph type="sldImg"/>
          </p:nvPr>
        </p:nvSpPr>
        <p:spPr>
          <a:prstGeom prst="rect">
            <a:avLst/>
          </a:prstGeom>
        </p:spPr>
        <p:txBody>
          <a:bodyPr/>
          <a:lstStyle/>
          <a:p>
            <a:pPr/>
          </a:p>
        </p:txBody>
      </p:sp>
      <p:sp>
        <p:nvSpPr>
          <p:cNvPr id="1429" name="Shape 1429"/>
          <p:cNvSpPr/>
          <p:nvPr>
            <p:ph type="body" sz="quarter" idx="1"/>
          </p:nvPr>
        </p:nvSpPr>
        <p:spPr>
          <a:prstGeom prst="rect">
            <a:avLst/>
          </a:prstGeom>
        </p:spPr>
        <p:txBody>
          <a:bodyPr/>
          <a:lstStyle/>
          <a:p>
            <a:pPr/>
            <a:r>
              <a:t>Second, by checking logs of keystone wsgi-app, we also found, it always waits for the data inside the request body after it confirmed the expected content length.</a:t>
            </a:r>
          </a:p>
          <a:p>
            <a:pPr/>
          </a:p>
          <a:p>
            <a:pPr/>
            <a:r>
              <a:t>But, no any data is sent, so in that case, one global level exception is posted.</a:t>
            </a:r>
          </a:p>
          <a:p>
            <a:pPr/>
          </a:p>
          <a:p>
            <a:pPr/>
            <a:r>
              <a:t>Because this exception isn't handled well in keystone wsgi app side, it causes the whole keystone wsgi application is down. The corresponding exception is also shown in wsgi server side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6" name="Shape 1566"/>
          <p:cNvSpPr/>
          <p:nvPr>
            <p:ph type="sldImg"/>
          </p:nvPr>
        </p:nvSpPr>
        <p:spPr>
          <a:prstGeom prst="rect">
            <a:avLst/>
          </a:prstGeom>
        </p:spPr>
        <p:txBody>
          <a:bodyPr/>
          <a:lstStyle/>
          <a:p>
            <a:pPr/>
          </a:p>
        </p:txBody>
      </p:sp>
      <p:sp>
        <p:nvSpPr>
          <p:cNvPr id="1567" name="Shape 1567"/>
          <p:cNvSpPr/>
          <p:nvPr>
            <p:ph type="body" sz="quarter" idx="1"/>
          </p:nvPr>
        </p:nvSpPr>
        <p:spPr>
          <a:prstGeom prst="rect">
            <a:avLst/>
          </a:prstGeom>
        </p:spPr>
        <p:txBody>
          <a:bodyPr/>
          <a:lstStyle/>
          <a:p>
            <a:pPr/>
            <a:r>
              <a:t>after that, the root cause is more clear in our head. </a:t>
            </a:r>
          </a:p>
          <a:p>
            <a:pPr/>
            <a:r>
              <a:t>Because apache uses the mod-wsgi to implmenet wsgi server that will pre-folk several worker process to load and start the keystone wsgi app. The default setting of number of this worker process is 3 in our dev env.</a:t>
            </a:r>
          </a:p>
          <a:p>
            <a:pPr/>
          </a:p>
          <a:p>
            <a:pPr/>
            <a:r>
              <a:t>Each worker process in here cannot handle the lots of requests at the same time. So,  when the malicious request above come in, it's easy to make 3 work processes busy, the keystone cannot handle any new request anymore and it looks like “hang"</a:t>
            </a:r>
          </a:p>
          <a:p>
            <a:pPr/>
          </a:p>
          <a:p>
            <a:pPr/>
            <a:r>
              <a:t>we think that's why our workaround "restart apache wsgi server" can recover this issue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8" name="Shape 1578"/>
          <p:cNvSpPr/>
          <p:nvPr>
            <p:ph type="sldImg"/>
          </p:nvPr>
        </p:nvSpPr>
        <p:spPr>
          <a:prstGeom prst="rect">
            <a:avLst/>
          </a:prstGeom>
        </p:spPr>
        <p:txBody>
          <a:bodyPr/>
          <a:lstStyle/>
          <a:p>
            <a:pPr/>
          </a:p>
        </p:txBody>
      </p:sp>
      <p:sp>
        <p:nvSpPr>
          <p:cNvPr id="1579" name="Shape 1579"/>
          <p:cNvSpPr/>
          <p:nvPr>
            <p:ph type="body" sz="quarter" idx="1"/>
          </p:nvPr>
        </p:nvSpPr>
        <p:spPr>
          <a:prstGeom prst="rect">
            <a:avLst/>
          </a:prstGeom>
        </p:spPr>
        <p:txBody>
          <a:bodyPr/>
          <a:lstStyle/>
          <a:p>
            <a:pPr/>
            <a:r>
              <a:t>Now, we got the root cause of this outage</a:t>
            </a:r>
          </a:p>
          <a:p>
            <a:pPr/>
          </a:p>
          <a:p>
            <a:pPr/>
            <a:r>
              <a:t>9min31</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2" name="Shape 1582"/>
          <p:cNvSpPr/>
          <p:nvPr>
            <p:ph type="sldImg"/>
          </p:nvPr>
        </p:nvSpPr>
        <p:spPr>
          <a:prstGeom prst="rect">
            <a:avLst/>
          </a:prstGeom>
        </p:spPr>
        <p:txBody>
          <a:bodyPr/>
          <a:lstStyle/>
          <a:p>
            <a:pPr/>
          </a:p>
        </p:txBody>
      </p:sp>
      <p:sp>
        <p:nvSpPr>
          <p:cNvPr id="1583" name="Shape 1583"/>
          <p:cNvSpPr/>
          <p:nvPr>
            <p:ph type="body" sz="quarter" idx="1"/>
          </p:nvPr>
        </p:nvSpPr>
        <p:spPr>
          <a:prstGeom prst="rect">
            <a:avLst/>
          </a:prstGeom>
        </p:spPr>
        <p:txBody>
          <a:bodyPr/>
          <a:lstStyle/>
          <a:p>
            <a:pPr/>
            <a:r>
              <a:t>This second outage happened on May this year.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4" name="Shape 1594"/>
          <p:cNvSpPr/>
          <p:nvPr>
            <p:ph type="sldImg"/>
          </p:nvPr>
        </p:nvSpPr>
        <p:spPr>
          <a:prstGeom prst="rect">
            <a:avLst/>
          </a:prstGeom>
        </p:spPr>
        <p:txBody>
          <a:bodyPr/>
          <a:lstStyle/>
          <a:p>
            <a:pPr/>
          </a:p>
        </p:txBody>
      </p:sp>
      <p:sp>
        <p:nvSpPr>
          <p:cNvPr id="1595" name="Shape 1595"/>
          <p:cNvSpPr/>
          <p:nvPr>
            <p:ph type="body" sz="quarter" idx="1"/>
          </p:nvPr>
        </p:nvSpPr>
        <p:spPr>
          <a:prstGeom prst="rect">
            <a:avLst/>
          </a:prstGeom>
        </p:spPr>
        <p:txBody>
          <a:bodyPr/>
          <a:lstStyle/>
          <a:p>
            <a:pPr/>
            <a:r>
              <a:t>The issue we countered in this outage is similar with previous one: keystone service cannot handle the token issue and token validation request normally. </a:t>
            </a:r>
          </a:p>
          <a:p>
            <a:pPr/>
          </a:p>
          <a:p>
            <a:pPr/>
            <a:r>
              <a:t>The impact is also same: almost all verda services cannot serve for LINE developers normally</a:t>
            </a:r>
          </a:p>
          <a:p>
            <a:pPr/>
          </a:p>
          <a:p>
            <a:pPr/>
            <a:r>
              <a:t>Because the issue is similar with the previous one. For avoid the further damage, we try to recover this issue by previous workaround: restart keystone and apache server. But It doesn’t work. It let us feel the root cause of this outage is little different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6" name="Shape 1606"/>
          <p:cNvSpPr/>
          <p:nvPr>
            <p:ph type="sldImg"/>
          </p:nvPr>
        </p:nvSpPr>
        <p:spPr>
          <a:prstGeom prst="rect">
            <a:avLst/>
          </a:prstGeom>
        </p:spPr>
        <p:txBody>
          <a:bodyPr/>
          <a:lstStyle/>
          <a:p>
            <a:pPr/>
          </a:p>
        </p:txBody>
      </p:sp>
      <p:sp>
        <p:nvSpPr>
          <p:cNvPr id="1607" name="Shape 1607"/>
          <p:cNvSpPr/>
          <p:nvPr>
            <p:ph type="body" sz="quarter" idx="1"/>
          </p:nvPr>
        </p:nvSpPr>
        <p:spPr>
          <a:prstGeom prst="rect">
            <a:avLst/>
          </a:prstGeom>
        </p:spPr>
        <p:txBody>
          <a:bodyPr/>
          <a:lstStyle/>
          <a:p>
            <a:pPr/>
            <a:r>
              <a:t>As I mentioned, the issue in malicious request that causes the previous keystone outage is content-length is greater than the actual size of request body.</a:t>
            </a:r>
          </a:p>
          <a:p>
            <a:pPr/>
          </a:p>
          <a:p>
            <a:pPr/>
            <a:r>
              <a:t>In this outage, the root cause is related to the number of concurrent requests arriving at the keystone service at the same time. Here are some evidences we detected from the grafana dashboard</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7" name="Shape 1617"/>
          <p:cNvSpPr/>
          <p:nvPr>
            <p:ph type="sldImg"/>
          </p:nvPr>
        </p:nvSpPr>
        <p:spPr>
          <a:prstGeom prst="rect">
            <a:avLst/>
          </a:prstGeom>
        </p:spPr>
        <p:txBody>
          <a:bodyPr/>
          <a:lstStyle/>
          <a:p>
            <a:pPr/>
          </a:p>
        </p:txBody>
      </p:sp>
      <p:sp>
        <p:nvSpPr>
          <p:cNvPr id="1618" name="Shape 1618"/>
          <p:cNvSpPr/>
          <p:nvPr>
            <p:ph type="body" sz="quarter" idx="1"/>
          </p:nvPr>
        </p:nvSpPr>
        <p:spPr>
          <a:prstGeom prst="rect">
            <a:avLst/>
          </a:prstGeom>
        </p:spPr>
        <p:txBody>
          <a:bodyPr/>
          <a:lstStyle/>
          <a:p>
            <a:pPr/>
            <a:r>
              <a:t>We detected 2.5 million request come to the keystone service during the 15mins time window, it means the QPS of keystone service in that time is around 2777 req / sec</a:t>
            </a:r>
          </a:p>
          <a:p>
            <a:pPr/>
            <a:r>
              <a:t>Normally, for each authentication request, the API latency is 30ms. It means, for the each keystone wsgi app, the maximum QPS is 33 request / s</a:t>
            </a:r>
          </a:p>
          <a:p>
            <a:pPr/>
            <a:r>
              <a:t>So, if Each keystone service folks 12 worker process to start the keystone wsgi server. The replica of keystone service is 3 in that time. It means the maximum number of request that keystone service can handle is 33 * 12 * 3 = 1188 req / s</a:t>
            </a:r>
          </a:p>
          <a:p>
            <a:pPr/>
            <a:r>
              <a:t>But the current nunmber of request already exceed the capacity of keystone service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4" name="Shape 1624"/>
          <p:cNvSpPr/>
          <p:nvPr>
            <p:ph type="sldImg"/>
          </p:nvPr>
        </p:nvSpPr>
        <p:spPr>
          <a:prstGeom prst="rect">
            <a:avLst/>
          </a:prstGeom>
        </p:spPr>
        <p:txBody>
          <a:bodyPr/>
          <a:lstStyle/>
          <a:p>
            <a:pPr/>
          </a:p>
        </p:txBody>
      </p:sp>
      <p:sp>
        <p:nvSpPr>
          <p:cNvPr id="1625" name="Shape 1625"/>
          <p:cNvSpPr/>
          <p:nvPr>
            <p:ph type="body" sz="quarter" idx="1"/>
          </p:nvPr>
        </p:nvSpPr>
        <p:spPr>
          <a:prstGeom prst="rect">
            <a:avLst/>
          </a:prstGeom>
        </p:spPr>
        <p:txBody>
          <a:bodyPr/>
          <a:lstStyle/>
          <a:p>
            <a:pPr/>
            <a:r>
              <a:t>Then, we try to confirm where those requests come from? After we checked the audit log of keystone service, we found the huge number of authentication request come from the same client, it is verda managed kubernetes service.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6" name="Shape 1636"/>
          <p:cNvSpPr/>
          <p:nvPr>
            <p:ph type="sldImg"/>
          </p:nvPr>
        </p:nvSpPr>
        <p:spPr>
          <a:prstGeom prst="rect">
            <a:avLst/>
          </a:prstGeom>
        </p:spPr>
        <p:txBody>
          <a:bodyPr/>
          <a:lstStyle/>
          <a:p>
            <a:pPr/>
          </a:p>
        </p:txBody>
      </p:sp>
      <p:sp>
        <p:nvSpPr>
          <p:cNvPr id="1637" name="Shape 1637"/>
          <p:cNvSpPr/>
          <p:nvPr>
            <p:ph type="body" sz="quarter" idx="1"/>
          </p:nvPr>
        </p:nvSpPr>
        <p:spPr>
          <a:prstGeom prst="rect">
            <a:avLst/>
          </a:prstGeom>
        </p:spPr>
        <p:txBody>
          <a:bodyPr/>
          <a:lstStyle/>
          <a:p>
            <a:pPr/>
            <a:r>
              <a:t>Root Cause</a:t>
            </a:r>
          </a:p>
          <a:p>
            <a:pPr/>
          </a:p>
          <a:p>
            <a:pPr/>
            <a:r>
              <a:t>So, the root cause is clear now.</a:t>
            </a:r>
          </a:p>
          <a:p>
            <a:pPr/>
            <a:r>
              <a:t>A large number of token validation requests from Verda Managed Kubernetes. It exceeds the handling ability of keystone service. In that case, almost all worker process in keystone side are occupied by Verda Managed Kubernetes. Requests from other clients cannot be handled normally</a:t>
            </a:r>
          </a:p>
          <a:p>
            <a:pPr/>
          </a:p>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0" name="Shape 1160"/>
          <p:cNvSpPr/>
          <p:nvPr>
            <p:ph type="sldImg"/>
          </p:nvPr>
        </p:nvSpPr>
        <p:spPr>
          <a:prstGeom prst="rect">
            <a:avLst/>
          </a:prstGeom>
        </p:spPr>
        <p:txBody>
          <a:bodyPr/>
          <a:lstStyle/>
          <a:p>
            <a:pPr/>
          </a:p>
        </p:txBody>
      </p:sp>
      <p:sp>
        <p:nvSpPr>
          <p:cNvPr id="1161" name="Shape 1161"/>
          <p:cNvSpPr/>
          <p:nvPr>
            <p:ph type="body" sz="quarter" idx="1"/>
          </p:nvPr>
        </p:nvSpPr>
        <p:spPr>
          <a:prstGeom prst="rect">
            <a:avLst/>
          </a:prstGeom>
        </p:spPr>
        <p:txBody>
          <a:bodyPr/>
          <a:lstStyle/>
          <a:p>
            <a:pPr/>
            <a:r>
              <a:t>First of all, I would like to introduce myself. </a:t>
            </a:r>
            <a:br/>
            <a:r>
              <a:t>I joined LINE in Sep 2019. I was responsible for developing and maintaining LINE Managed Kubernetes Services platform. And I am also in charge of reliability improvement work within my team.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9" name="Shape 1659"/>
          <p:cNvSpPr/>
          <p:nvPr>
            <p:ph type="sldImg"/>
          </p:nvPr>
        </p:nvSpPr>
        <p:spPr>
          <a:prstGeom prst="rect">
            <a:avLst/>
          </a:prstGeom>
        </p:spPr>
        <p:txBody>
          <a:bodyPr/>
          <a:lstStyle/>
          <a:p>
            <a:pPr/>
          </a:p>
        </p:txBody>
      </p:sp>
      <p:sp>
        <p:nvSpPr>
          <p:cNvPr id="1660" name="Shape 1660"/>
          <p:cNvSpPr/>
          <p:nvPr>
            <p:ph type="body" sz="quarter" idx="1"/>
          </p:nvPr>
        </p:nvSpPr>
        <p:spPr>
          <a:prstGeom prst="rect">
            <a:avLst/>
          </a:prstGeom>
        </p:spPr>
        <p:txBody>
          <a:bodyPr/>
          <a:lstStyle/>
          <a:p>
            <a:pPr/>
            <a:r>
              <a:t>Workaround</a:t>
            </a:r>
          </a:p>
          <a:p>
            <a:pPr/>
          </a:p>
          <a:p>
            <a:pPr/>
            <a:r>
              <a:t>For the workaround, </a:t>
            </a:r>
          </a:p>
          <a:p>
            <a:pPr/>
          </a:p>
          <a:p>
            <a:pPr/>
            <a:r>
              <a:t>Because of the serious impact of this issue, after we located the root cause, we deploy a totally new keystone service and require members of verda managed kubernetes service team to change the keystone endpoint they are using. And the issue on original keystone is gone. Another verda infra services is also recovered</a:t>
            </a:r>
          </a:p>
          <a:p>
            <a:pPr/>
          </a:p>
          <a:p>
            <a:pPr/>
          </a:p>
          <a:p>
            <a:pPr/>
          </a:p>
          <a:p>
            <a:pPr/>
            <a:r>
              <a:t>13min 30s passed in 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3" name="Shape 1663"/>
          <p:cNvSpPr/>
          <p:nvPr>
            <p:ph type="sldImg"/>
          </p:nvPr>
        </p:nvSpPr>
        <p:spPr>
          <a:prstGeom prst="rect">
            <a:avLst/>
          </a:prstGeom>
        </p:spPr>
        <p:txBody>
          <a:bodyPr/>
          <a:lstStyle/>
          <a:p>
            <a:pPr/>
          </a:p>
        </p:txBody>
      </p:sp>
      <p:sp>
        <p:nvSpPr>
          <p:cNvPr id="1664" name="Shape 1664"/>
          <p:cNvSpPr/>
          <p:nvPr>
            <p:ph type="body" sz="quarter" idx="1"/>
          </p:nvPr>
        </p:nvSpPr>
        <p:spPr>
          <a:prstGeom prst="rect">
            <a:avLst/>
          </a:prstGeom>
        </p:spPr>
        <p:txBody>
          <a:bodyPr/>
          <a:lstStyle/>
          <a:p>
            <a:pPr>
              <a:defRPr>
                <a:latin typeface="Helvetica Neue"/>
                <a:ea typeface="Helvetica Neue"/>
                <a:cs typeface="Helvetica Neue"/>
                <a:sym typeface="Helvetica Neue"/>
              </a:defRPr>
            </a:pPr>
            <a:r>
              <a:t>By knowing the issue and impact on previous outages. There is no doubt we have to find a fundamental way to improve it. Before we take any action,  we want to analyze previous outages so that we can identity what's real problem behind of them</a:t>
            </a:r>
          </a:p>
          <a:p>
            <a:pPr>
              <a:defRPr>
                <a:latin typeface="Helvetica Neue"/>
                <a:ea typeface="Helvetica Neue"/>
                <a:cs typeface="Helvetica Neue"/>
                <a:sym typeface="Helvetica Neue"/>
              </a:defRPr>
            </a:pPr>
            <a:r>
              <a:t>.</a:t>
            </a:r>
          </a:p>
          <a:p>
            <a:pPr>
              <a:defRPr>
                <a:latin typeface="Helvetica Neue"/>
                <a:ea typeface="Helvetica Neue"/>
                <a:cs typeface="Helvetica Neue"/>
                <a:sym typeface="Helvetica Neue"/>
              </a:defRPr>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1" name="Shape 1671"/>
          <p:cNvSpPr/>
          <p:nvPr>
            <p:ph type="sldImg"/>
          </p:nvPr>
        </p:nvSpPr>
        <p:spPr>
          <a:prstGeom prst="rect">
            <a:avLst/>
          </a:prstGeom>
        </p:spPr>
        <p:txBody>
          <a:bodyPr/>
          <a:lstStyle/>
          <a:p>
            <a:pPr/>
          </a:p>
        </p:txBody>
      </p:sp>
      <p:sp>
        <p:nvSpPr>
          <p:cNvPr id="1672" name="Shape 1672"/>
          <p:cNvSpPr/>
          <p:nvPr>
            <p:ph type="body" sz="quarter" idx="1"/>
          </p:nvPr>
        </p:nvSpPr>
        <p:spPr>
          <a:prstGeom prst="rect">
            <a:avLst/>
          </a:prstGeom>
        </p:spPr>
        <p:txBody>
          <a:bodyPr/>
          <a:lstStyle/>
          <a:p>
            <a:pPr>
              <a:defRPr>
                <a:latin typeface="Helvetica Neue"/>
                <a:ea typeface="Helvetica Neue"/>
                <a:cs typeface="Helvetica Neue"/>
                <a:sym typeface="Helvetica Neue"/>
              </a:defRPr>
            </a:pPr>
            <a:r>
              <a:t>I will share our analysis result from 2 perspectives </a:t>
            </a:r>
          </a:p>
          <a:p>
            <a:pPr>
              <a:defRPr>
                <a:latin typeface="Helvetica Neue"/>
                <a:ea typeface="Helvetica Neue"/>
                <a:cs typeface="Helvetica Neue"/>
                <a:sym typeface="Helvetica Neue"/>
              </a:defRPr>
            </a:pPr>
          </a:p>
          <a:p>
            <a:pPr>
              <a:defRPr>
                <a:latin typeface="Helvetica Neue"/>
                <a:ea typeface="Helvetica Neue"/>
                <a:cs typeface="Helvetica Neue"/>
                <a:sym typeface="Helvetica Neue"/>
              </a:defRPr>
            </a:pPr>
            <a:r>
              <a:t>dependence</a:t>
            </a:r>
          </a:p>
          <a:p>
            <a:pPr>
              <a:defRPr>
                <a:latin typeface="Helvetica Neue"/>
                <a:ea typeface="Helvetica Neue"/>
                <a:cs typeface="Helvetica Neue"/>
                <a:sym typeface="Helvetica Neue"/>
              </a:defRPr>
            </a:pPr>
            <a:r>
              <a:t>architecture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1" name="Shape 1681"/>
          <p:cNvSpPr/>
          <p:nvPr>
            <p:ph type="sldImg"/>
          </p:nvPr>
        </p:nvSpPr>
        <p:spPr>
          <a:prstGeom prst="rect">
            <a:avLst/>
          </a:prstGeom>
        </p:spPr>
        <p:txBody>
          <a:bodyPr/>
          <a:lstStyle/>
          <a:p>
            <a:pPr/>
          </a:p>
        </p:txBody>
      </p:sp>
      <p:sp>
        <p:nvSpPr>
          <p:cNvPr id="1682" name="Shape 1682"/>
          <p:cNvSpPr/>
          <p:nvPr>
            <p:ph type="body" sz="quarter" idx="1"/>
          </p:nvPr>
        </p:nvSpPr>
        <p:spPr>
          <a:prstGeom prst="rect">
            <a:avLst/>
          </a:prstGeom>
        </p:spPr>
        <p:txBody>
          <a:bodyPr/>
          <a:lstStyle/>
          <a:p>
            <a:pPr/>
            <a:r>
              <a:t>When we checked the request distribution situation of keystone service, two observations we got </a:t>
            </a:r>
          </a:p>
          <a:p>
            <a:pPr/>
          </a:p>
          <a:p>
            <a:pPr/>
            <a:r>
              <a:t>Almost all requests that comes to the keystone service within 15mins time window are related to authentication (token issue/token validation)</a:t>
            </a:r>
          </a:p>
          <a:p>
            <a:pPr/>
            <a:r>
              <a:t>Around 99.95 % of the load on keystone service are token validation, only 0.05 % request are token issue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2" name="Shape 1702"/>
          <p:cNvSpPr/>
          <p:nvPr>
            <p:ph type="sldImg"/>
          </p:nvPr>
        </p:nvSpPr>
        <p:spPr>
          <a:prstGeom prst="rect">
            <a:avLst/>
          </a:prstGeom>
        </p:spPr>
        <p:txBody>
          <a:bodyPr/>
          <a:lstStyle/>
          <a:p>
            <a:pPr/>
          </a:p>
        </p:txBody>
      </p:sp>
      <p:sp>
        <p:nvSpPr>
          <p:cNvPr id="1703" name="Shape 1703"/>
          <p:cNvSpPr/>
          <p:nvPr>
            <p:ph type="body" sz="quarter" idx="1"/>
          </p:nvPr>
        </p:nvSpPr>
        <p:spPr>
          <a:prstGeom prst="rect">
            <a:avLst/>
          </a:prstGeom>
        </p:spPr>
        <p:txBody>
          <a:bodyPr/>
          <a:lstStyle/>
          <a:p>
            <a:pPr/>
            <a:r>
              <a:t>First observation indicates one fact to us:  authentication functionality of the keystone service is the most used functionalities. But, authentication is just one of functionalities that keystone service provides, there are still others, like service discovery.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6" name="Shape 1716"/>
          <p:cNvSpPr/>
          <p:nvPr>
            <p:ph type="sldImg"/>
          </p:nvPr>
        </p:nvSpPr>
        <p:spPr>
          <a:prstGeom prst="rect">
            <a:avLst/>
          </a:prstGeom>
        </p:spPr>
        <p:txBody>
          <a:bodyPr/>
          <a:lstStyle/>
          <a:p>
            <a:pPr/>
          </a:p>
        </p:txBody>
      </p:sp>
      <p:sp>
        <p:nvSpPr>
          <p:cNvPr id="1717" name="Shape 1717"/>
          <p:cNvSpPr/>
          <p:nvPr>
            <p:ph type="body" sz="quarter" idx="1"/>
          </p:nvPr>
        </p:nvSpPr>
        <p:spPr>
          <a:prstGeom prst="rect">
            <a:avLst/>
          </a:prstGeom>
        </p:spPr>
        <p:txBody>
          <a:bodyPr/>
          <a:lstStyle/>
          <a:p>
            <a:pPr/>
            <a:r>
              <a:t>Then, we also checked the patches of LINE custom keystone, we found all patches we added to keystone are related special business logic that are only for LINE internally. Token business logic has never been updated for more than 3 years.</a:t>
            </a:r>
          </a:p>
          <a:p>
            <a:pPr/>
          </a:p>
          <a:p>
            <a:pPr/>
            <a:r>
              <a:t>It lets us feel the authentication -- important and most used function of keystone service is taking unnecessary and extra reliability risk from our custom business logic.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6" name="Shape 1726"/>
          <p:cNvSpPr/>
          <p:nvPr>
            <p:ph type="sldImg"/>
          </p:nvPr>
        </p:nvSpPr>
        <p:spPr>
          <a:prstGeom prst="rect">
            <a:avLst/>
          </a:prstGeom>
        </p:spPr>
        <p:txBody>
          <a:bodyPr/>
          <a:lstStyle/>
          <a:p>
            <a:pPr/>
          </a:p>
        </p:txBody>
      </p:sp>
      <p:sp>
        <p:nvSpPr>
          <p:cNvPr id="1727" name="Shape 1727"/>
          <p:cNvSpPr/>
          <p:nvPr>
            <p:ph type="body" sz="quarter" idx="1"/>
          </p:nvPr>
        </p:nvSpPr>
        <p:spPr>
          <a:prstGeom prst="rect">
            <a:avLst/>
          </a:prstGeom>
        </p:spPr>
        <p:txBody>
          <a:bodyPr/>
          <a:lstStyle/>
          <a:p>
            <a:pPr/>
            <a:r>
              <a:t>According to the second observation, we found the token validation is most used feature compared with token issue . In that case, when token issue has something wrong, token validation shouldn’t be affected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6" name="Shape 1736"/>
          <p:cNvSpPr/>
          <p:nvPr>
            <p:ph type="sldImg"/>
          </p:nvPr>
        </p:nvSpPr>
        <p:spPr>
          <a:prstGeom prst="rect">
            <a:avLst/>
          </a:prstGeom>
        </p:spPr>
        <p:txBody>
          <a:bodyPr/>
          <a:lstStyle/>
          <a:p>
            <a:pPr/>
          </a:p>
        </p:txBody>
      </p:sp>
      <p:sp>
        <p:nvSpPr>
          <p:cNvPr id="1737" name="Shape 1737"/>
          <p:cNvSpPr/>
          <p:nvPr>
            <p:ph type="body" sz="quarter" idx="1"/>
          </p:nvPr>
        </p:nvSpPr>
        <p:spPr>
          <a:prstGeom prst="rect">
            <a:avLst/>
          </a:prstGeom>
        </p:spPr>
        <p:txBody>
          <a:bodyPr/>
          <a:lstStyle/>
          <a:p>
            <a:pPr/>
            <a:r>
              <a:t>So, for architecture issue, it seems like authentication logic is coupled with other custom business logic. And their lifecycle is totally different. In that case, what we would like to do is decouple them into different keystone deployment workload. One is only responsible for authentication, another one is for left functionalities</a:t>
            </a:r>
          </a:p>
          <a:p>
            <a:pPr/>
          </a:p>
          <a:p>
            <a:pPr/>
            <a:r>
              <a:t>====</a:t>
            </a:r>
          </a:p>
          <a:p>
            <a:pPr/>
            <a:r>
              <a:t>But, even if we decouple authentication and original keystone service. It seems like "coupling issue" also exists inside the authentication functionality.</a:t>
            </a:r>
          </a:p>
          <a:p>
            <a:pPr/>
          </a:p>
          <a:p>
            <a:pPr/>
            <a:r>
              <a:t>But, as you see, token issue and token are just features of authentication functionality. Decouple a service into too many micro services is not good idea due to it will increase the complexity of service management. Let's keep it in our mind first.</a:t>
            </a:r>
          </a:p>
          <a:p>
            <a:pPr/>
          </a:p>
          <a:p>
            <a:pP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0" name="Shape 1760"/>
          <p:cNvSpPr/>
          <p:nvPr>
            <p:ph type="sldImg"/>
          </p:nvPr>
        </p:nvSpPr>
        <p:spPr>
          <a:prstGeom prst="rect">
            <a:avLst/>
          </a:prstGeom>
        </p:spPr>
        <p:txBody>
          <a:bodyPr/>
          <a:lstStyle/>
          <a:p>
            <a:pPr/>
          </a:p>
        </p:txBody>
      </p:sp>
      <p:sp>
        <p:nvSpPr>
          <p:cNvPr id="1761" name="Shape 1761"/>
          <p:cNvSpPr/>
          <p:nvPr>
            <p:ph type="body" sz="quarter" idx="1"/>
          </p:nvPr>
        </p:nvSpPr>
        <p:spPr>
          <a:prstGeom prst="rect">
            <a:avLst/>
          </a:prstGeom>
        </p:spPr>
        <p:txBody>
          <a:bodyPr/>
          <a:lstStyle/>
          <a:p>
            <a:pPr/>
            <a:r>
              <a:t>One dependency  serious issue we found is: all components depend on keystone service. Once keystone service is down, it causes other components are also down. Although, make each service inside our platform independent completely is impossible. It doesn't mean we should stop in here. Any little improvement for reducing the unnecessary dependency between different services is valuable.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7" name="Shape 1787"/>
          <p:cNvSpPr/>
          <p:nvPr>
            <p:ph type="sldImg"/>
          </p:nvPr>
        </p:nvSpPr>
        <p:spPr>
          <a:prstGeom prst="rect">
            <a:avLst/>
          </a:prstGeom>
        </p:spPr>
        <p:txBody>
          <a:bodyPr/>
          <a:lstStyle/>
          <a:p>
            <a:pPr/>
          </a:p>
        </p:txBody>
      </p:sp>
      <p:sp>
        <p:nvSpPr>
          <p:cNvPr id="1788" name="Shape 1788"/>
          <p:cNvSpPr/>
          <p:nvPr>
            <p:ph type="body" sz="quarter" idx="1"/>
          </p:nvPr>
        </p:nvSpPr>
        <p:spPr>
          <a:prstGeom prst="rect">
            <a:avLst/>
          </a:prstGeom>
        </p:spPr>
        <p:txBody>
          <a:bodyPr/>
          <a:lstStyle/>
          <a:p>
            <a:pPr/>
            <a:r>
              <a:t>Because we already knew, the token validation is the most used feature by other infra service. If we can move the token validation part from server (keystone) side to each client side, we could reduce the huge part of unnecessary dependency staff between infra services and keystone service. After that, the token validation load of keystone service will also be decreased dramatically.</a:t>
            </a:r>
          </a:p>
          <a:p>
            <a:pPr/>
          </a:p>
          <a:p>
            <a:pPr/>
            <a:r>
              <a:t>18 mins passed</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5" name="Shape 1165"/>
          <p:cNvSpPr/>
          <p:nvPr>
            <p:ph type="sldImg"/>
          </p:nvPr>
        </p:nvSpPr>
        <p:spPr>
          <a:prstGeom prst="rect">
            <a:avLst/>
          </a:prstGeom>
        </p:spPr>
        <p:txBody>
          <a:bodyPr/>
          <a:lstStyle/>
          <a:p>
            <a:pPr/>
          </a:p>
        </p:txBody>
      </p:sp>
      <p:sp>
        <p:nvSpPr>
          <p:cNvPr id="1166" name="Shape 1166"/>
          <p:cNvSpPr/>
          <p:nvPr>
            <p:ph type="body" sz="quarter" idx="1"/>
          </p:nvPr>
        </p:nvSpPr>
        <p:spPr>
          <a:prstGeom prst="rect">
            <a:avLst/>
          </a:prstGeom>
        </p:spPr>
        <p:txBody>
          <a:bodyPr/>
          <a:lstStyle/>
          <a:p>
            <a:pPr/>
            <a:r>
              <a:t>Here is the agenda of my topic today</a:t>
            </a:r>
          </a:p>
          <a:p>
            <a:pPr/>
          </a:p>
          <a:p>
            <a:pPr/>
            <a:r>
              <a:t>first of all, I will introduce the architecture of LINE Private Cloud Platform</a:t>
            </a:r>
          </a:p>
          <a:p>
            <a:pPr/>
            <a:r>
              <a:t>second, I will also introduce two actual outages of the Identity service</a:t>
            </a:r>
          </a:p>
          <a:p>
            <a:pPr/>
            <a:r>
              <a:t>third, I will share analysis result of both outages </a:t>
            </a:r>
          </a:p>
          <a:p>
            <a:pPr/>
            <a:r>
              <a:t>finally, I will share how we improve our Identity service</a:t>
            </a:r>
          </a:p>
          <a:p>
            <a:pPr/>
          </a:p>
          <a:p>
            <a:pPr/>
            <a:r>
              <a:t>1min32s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1" name="Shape 1791"/>
          <p:cNvSpPr/>
          <p:nvPr>
            <p:ph type="sldImg"/>
          </p:nvPr>
        </p:nvSpPr>
        <p:spPr>
          <a:prstGeom prst="rect">
            <a:avLst/>
          </a:prstGeom>
        </p:spPr>
        <p:txBody>
          <a:bodyPr/>
          <a:lstStyle/>
          <a:p>
            <a:pPr/>
          </a:p>
        </p:txBody>
      </p:sp>
      <p:sp>
        <p:nvSpPr>
          <p:cNvPr id="1792" name="Shape 1792"/>
          <p:cNvSpPr/>
          <p:nvPr>
            <p:ph type="body" sz="quarter" idx="1"/>
          </p:nvPr>
        </p:nvSpPr>
        <p:spPr>
          <a:prstGeom prst="rect">
            <a:avLst/>
          </a:prstGeom>
        </p:spPr>
        <p:txBody>
          <a:bodyPr/>
          <a:lstStyle/>
          <a:p>
            <a:pPr/>
            <a:r>
              <a:t>After we finalized the improvement idea, let me share with you how we make it happen one by one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3" name="Shape 1803"/>
          <p:cNvSpPr/>
          <p:nvPr>
            <p:ph type="sldImg"/>
          </p:nvPr>
        </p:nvSpPr>
        <p:spPr>
          <a:prstGeom prst="rect">
            <a:avLst/>
          </a:prstGeom>
        </p:spPr>
        <p:txBody>
          <a:bodyPr/>
          <a:lstStyle/>
          <a:p>
            <a:pPr/>
          </a:p>
        </p:txBody>
      </p:sp>
      <p:sp>
        <p:nvSpPr>
          <p:cNvPr id="1804" name="Shape 1804"/>
          <p:cNvSpPr/>
          <p:nvPr>
            <p:ph type="body" sz="quarter" idx="1"/>
          </p:nvPr>
        </p:nvSpPr>
        <p:spPr>
          <a:prstGeom prst="rect">
            <a:avLst/>
          </a:prstGeom>
        </p:spPr>
        <p:txBody>
          <a:bodyPr/>
          <a:lstStyle/>
          <a:p>
            <a:pPr/>
            <a:r>
              <a:t>First improvement we want to do is decouple authentication functionality from keystone service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0" name="Shape 1850"/>
          <p:cNvSpPr/>
          <p:nvPr>
            <p:ph type="sldImg"/>
          </p:nvPr>
        </p:nvSpPr>
        <p:spPr>
          <a:prstGeom prst="rect">
            <a:avLst/>
          </a:prstGeom>
        </p:spPr>
        <p:txBody>
          <a:bodyPr/>
          <a:lstStyle/>
          <a:p>
            <a:pPr/>
          </a:p>
        </p:txBody>
      </p:sp>
      <p:sp>
        <p:nvSpPr>
          <p:cNvPr id="1851" name="Shape 1851"/>
          <p:cNvSpPr/>
          <p:nvPr>
            <p:ph type="body" sz="quarter" idx="1"/>
          </p:nvPr>
        </p:nvSpPr>
        <p:spPr>
          <a:prstGeom prst="rect">
            <a:avLst/>
          </a:prstGeom>
        </p:spPr>
        <p:txBody>
          <a:bodyPr/>
          <a:lstStyle/>
          <a:p>
            <a:pPr/>
            <a:r>
              <a:t>Before we did any actual work, let's see how the keystone is deployed currently in verda.</a:t>
            </a:r>
          </a:p>
          <a:p>
            <a:pPr/>
          </a:p>
          <a:p>
            <a:pPr/>
            <a:r>
              <a:t>Keystone itself is deployed using the deployment workload. Necessary configuration of keystone, like apache server configuration, is stored in configMap and encrypted secret resource. In front of keystone deployment, k8s service and ingress-controller are located in there. Beside, there is the loadbalancer that is deployed in front of ingress-controller. So, when the request comes to keystone service, it will go though loadbalancer, ingress-controller, then ingress-controller will distribute the request based on API path on L7 layer to keystone k8s service. Finally, it will go to one of keystone pod.</a:t>
            </a:r>
          </a:p>
          <a:p>
            <a:pPr/>
            <a:r>
              <a:t>===========</a:t>
            </a:r>
          </a:p>
          <a:p>
            <a:pPr/>
            <a:r>
              <a:t>According to the current architecture, the decouple work can be separated into two phases</a:t>
            </a:r>
          </a:p>
          <a:p>
            <a:pPr/>
          </a:p>
          <a:p>
            <a:pPr/>
            <a:r>
              <a:t>first phase: clone a keystone service that only serves for authentication request. Then creating the corresponding k8s service of the new deployment for load balance request to each backend keystone pod. Finally, we can add a new rule to the ingress resource, distribute the authentication request whose API path prefix is `/v3/auth` to the new keystone service.</a:t>
            </a:r>
          </a:p>
          <a:p>
            <a:pPr/>
          </a:p>
          <a:p>
            <a:pPr/>
            <a:r>
              <a:t>second phase: remove all unnecessary logic except authentication of keystone service from the code perspective. not only decouple them from architecture perspective, but also decouple them from the implementation perspective.</a:t>
            </a:r>
          </a:p>
          <a:p>
            <a:pPr/>
          </a:p>
          <a:p>
            <a:pPr/>
            <a:r>
              <a:t>For reducing the serious impact of keystone outages, we prefer to proceed the first phase.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6" name="Shape 1906"/>
          <p:cNvSpPr/>
          <p:nvPr>
            <p:ph type="sldImg"/>
          </p:nvPr>
        </p:nvSpPr>
        <p:spPr>
          <a:prstGeom prst="rect">
            <a:avLst/>
          </a:prstGeom>
        </p:spPr>
        <p:txBody>
          <a:bodyPr/>
          <a:lstStyle/>
          <a:p>
            <a:pPr/>
          </a:p>
        </p:txBody>
      </p:sp>
      <p:sp>
        <p:nvSpPr>
          <p:cNvPr id="1907" name="Shape 1907"/>
          <p:cNvSpPr/>
          <p:nvPr>
            <p:ph type="body" sz="quarter" idx="1"/>
          </p:nvPr>
        </p:nvSpPr>
        <p:spPr>
          <a:prstGeom prst="rect">
            <a:avLst/>
          </a:prstGeom>
        </p:spPr>
        <p:txBody>
          <a:bodyPr/>
          <a:lstStyle/>
          <a:p>
            <a:pPr/>
            <a:r>
              <a:t>After the first phase is finished, the architecture should be like below</a:t>
            </a:r>
          </a:p>
          <a:p>
            <a:pPr/>
          </a:p>
          <a:p>
            <a:pPr/>
          </a:p>
          <a:p>
            <a:pPr/>
            <a:r>
              <a:t>The authentication request will be forwarded into the new keystone deployment. Other requests will be forwarded to original one</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8" name="Shape 1918"/>
          <p:cNvSpPr/>
          <p:nvPr>
            <p:ph type="sldImg"/>
          </p:nvPr>
        </p:nvSpPr>
        <p:spPr>
          <a:prstGeom prst="rect">
            <a:avLst/>
          </a:prstGeom>
        </p:spPr>
        <p:txBody>
          <a:bodyPr/>
          <a:lstStyle/>
          <a:p>
            <a:pPr/>
          </a:p>
        </p:txBody>
      </p:sp>
      <p:sp>
        <p:nvSpPr>
          <p:cNvPr id="1919" name="Shape 1919"/>
          <p:cNvSpPr/>
          <p:nvPr>
            <p:ph type="body" sz="quarter" idx="1"/>
          </p:nvPr>
        </p:nvSpPr>
        <p:spPr>
          <a:prstGeom prst="rect">
            <a:avLst/>
          </a:prstGeom>
        </p:spPr>
        <p:txBody>
          <a:bodyPr/>
          <a:lstStyle/>
          <a:p>
            <a:pPr/>
            <a:r>
              <a:t>Second improvement we would like to do is moving token validation staff on edge side and re-implement it in stateless way.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9" name="Shape 1959"/>
          <p:cNvSpPr/>
          <p:nvPr>
            <p:ph type="sldImg"/>
          </p:nvPr>
        </p:nvSpPr>
        <p:spPr>
          <a:prstGeom prst="rect">
            <a:avLst/>
          </a:prstGeom>
        </p:spPr>
        <p:txBody>
          <a:bodyPr/>
          <a:lstStyle/>
          <a:p>
            <a:pPr/>
          </a:p>
        </p:txBody>
      </p:sp>
      <p:sp>
        <p:nvSpPr>
          <p:cNvPr id="1960" name="Shape 1960"/>
          <p:cNvSpPr/>
          <p:nvPr>
            <p:ph type="body" sz="quarter" idx="1"/>
          </p:nvPr>
        </p:nvSpPr>
        <p:spPr>
          <a:prstGeom prst="rect">
            <a:avLst/>
          </a:prstGeom>
        </p:spPr>
        <p:txBody>
          <a:bodyPr/>
          <a:lstStyle/>
          <a:p>
            <a:pPr/>
            <a:r>
              <a:t>If we want to re-implement the stateless token validation feature in edge side, we should know how a token of keystone is generated and how it is validated first. In our env, keystone uses the fernet token as token provider. </a:t>
            </a:r>
          </a:p>
          <a:p>
            <a:pPr/>
          </a:p>
          <a:p>
            <a:pPr/>
            <a:r>
              <a:t>One fernet token generation needs several thing. Two things are very important</a:t>
            </a:r>
          </a:p>
          <a:p>
            <a:pPr/>
          </a:p>
          <a:p>
            <a:pPr/>
            <a:r>
              <a:t>- Cipher Text: It's the combination of token issue payload and some padding characters.</a:t>
            </a:r>
          </a:p>
          <a:p>
            <a:pPr marL="130091" indent="-130091">
              <a:buClr>
                <a:srgbClr val="3B4BF5"/>
              </a:buClr>
              <a:buSzPct val="100000"/>
              <a:buChar char="-"/>
            </a:pPr>
            <a:r>
              <a:t>fernet key: You don't need to know too much about fernet key in here , just understand it as a general private key that is ususlly used in encryption/decryption area. </a:t>
            </a:r>
          </a:p>
          <a:p>
            <a:pPr/>
          </a:p>
          <a:p>
            <a:pPr/>
            <a:r>
              <a:t>keystone will encrypt the token payload with fernet key and combine with other parts, and sign it with HMAC key. Then, we got one fernet token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6" name="Shape 1986"/>
          <p:cNvSpPr/>
          <p:nvPr>
            <p:ph type="sldImg"/>
          </p:nvPr>
        </p:nvSpPr>
        <p:spPr>
          <a:prstGeom prst="rect">
            <a:avLst/>
          </a:prstGeom>
        </p:spPr>
        <p:txBody>
          <a:bodyPr/>
          <a:lstStyle/>
          <a:p>
            <a:pPr/>
          </a:p>
        </p:txBody>
      </p:sp>
      <p:sp>
        <p:nvSpPr>
          <p:cNvPr id="1987" name="Shape 1987"/>
          <p:cNvSpPr/>
          <p:nvPr>
            <p:ph type="body" sz="quarter" idx="1"/>
          </p:nvPr>
        </p:nvSpPr>
        <p:spPr>
          <a:prstGeom prst="rect">
            <a:avLst/>
          </a:prstGeom>
        </p:spPr>
        <p:txBody>
          <a:bodyPr/>
          <a:lstStyle/>
          <a:p>
            <a:pPr/>
            <a:r>
              <a:t>For the token validation: let’s see the request payload of token validation</a:t>
            </a:r>
          </a:p>
          <a:p>
            <a:pPr/>
          </a:p>
          <a:p>
            <a:pPr/>
            <a:r>
              <a:t>After keystone received this request</a:t>
            </a:r>
          </a:p>
          <a:p>
            <a:pPr/>
          </a:p>
          <a:p>
            <a:pPr/>
            <a:r>
              <a:t>first, it will uses the fernet key to decrypt the token that is in X-Subject-Token http header</a:t>
            </a:r>
          </a:p>
          <a:p>
            <a:pPr/>
            <a:r>
              <a:t>second, it will compare the expired time of token with current timestamp. If it is already expired, return an error about "token not found”</a:t>
            </a:r>
          </a:p>
          <a:p>
            <a:pPr/>
          </a:p>
          <a:p>
            <a:pPr/>
            <a:r>
              <a:t>third, it will check if the token is already revoked. If its is, return an error about "token not found"</a:t>
            </a:r>
          </a:p>
          <a:p>
            <a:pPr/>
            <a:r>
              <a:t>otherwise, it will return identity info related to this token, like scope, domain and expiredtime to clients</a:t>
            </a:r>
          </a:p>
          <a:p>
            <a:pPr/>
          </a:p>
          <a:p>
            <a:pPr/>
            <a:r>
              <a:t>After we knew how token issue and token validation works, let’s talk about how we improve the token validation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5" name="Shape 1995"/>
          <p:cNvSpPr/>
          <p:nvPr>
            <p:ph type="sldImg"/>
          </p:nvPr>
        </p:nvSpPr>
        <p:spPr>
          <a:prstGeom prst="rect">
            <a:avLst/>
          </a:prstGeom>
        </p:spPr>
        <p:txBody>
          <a:bodyPr/>
          <a:lstStyle/>
          <a:p>
            <a:pPr/>
          </a:p>
        </p:txBody>
      </p:sp>
      <p:sp>
        <p:nvSpPr>
          <p:cNvPr id="1996" name="Shape 1996"/>
          <p:cNvSpPr/>
          <p:nvPr>
            <p:ph type="body" sz="quarter" idx="1"/>
          </p:nvPr>
        </p:nvSpPr>
        <p:spPr>
          <a:prstGeom prst="rect">
            <a:avLst/>
          </a:prstGeom>
        </p:spPr>
        <p:txBody>
          <a:bodyPr/>
          <a:lstStyle/>
          <a:p>
            <a:pPr/>
          </a:p>
          <a:p>
            <a:pPr/>
            <a:r>
              <a:t>If you recall the token validation process,  the key point is the fernet key. Once we can get this fernet key and decrypt the payload, all we need to do is just checking if they are already expired or not by comparing the timestamp. </a:t>
            </a:r>
          </a:p>
          <a:p>
            <a:pPr/>
          </a:p>
          <a:p>
            <a:pPr/>
            <a:r>
              <a:t>So, if we want make token validation as stateless and do it on edge side</a:t>
            </a:r>
          </a:p>
          <a:p>
            <a:pPr marL="407458" indent="-407458">
              <a:buSzPct val="100000"/>
              <a:buAutoNum type="arabicPeriod" startAt="1"/>
            </a:pPr>
            <a:r>
              <a:t>We should store the fernet key in a safe place and it can be shared with keystone and other clieent that needs to do token validation staff</a:t>
            </a:r>
          </a:p>
          <a:p>
            <a:pPr marL="407458" indent="-407458">
              <a:buSzPct val="100000"/>
              <a:buAutoNum type="arabicPeriod" startAt="1"/>
            </a:pPr>
            <a:r>
              <a:t>We also should find a good way to inject this token validation logic without intrusion for client implementation</a:t>
            </a:r>
          </a:p>
          <a:p>
            <a:pPr/>
            <a:r>
              <a:t>========</a:t>
            </a:r>
          </a:p>
          <a:p>
            <a:pPr/>
            <a:r>
              <a:t>Because,  we already deployed the keystone in our internal kubernetes cluster. The most direct way of sharing the fernet key is storing it in a encrypted secret resource. The private  key that is used for encrypting fernet key will be rotated periodically. It’s pretty easy to do. But, how we inject validation logic to clients?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0" name="Shape 2020"/>
          <p:cNvSpPr/>
          <p:nvPr>
            <p:ph type="sldImg"/>
          </p:nvPr>
        </p:nvSpPr>
        <p:spPr>
          <a:prstGeom prst="rect">
            <a:avLst/>
          </a:prstGeom>
        </p:spPr>
        <p:txBody>
          <a:bodyPr/>
          <a:lstStyle/>
          <a:p>
            <a:pPr/>
          </a:p>
        </p:txBody>
      </p:sp>
      <p:sp>
        <p:nvSpPr>
          <p:cNvPr id="2021" name="Shape 2021"/>
          <p:cNvSpPr/>
          <p:nvPr>
            <p:ph type="body" sz="quarter" idx="1"/>
          </p:nvPr>
        </p:nvSpPr>
        <p:spPr>
          <a:prstGeom prst="rect">
            <a:avLst/>
          </a:prstGeom>
        </p:spPr>
        <p:txBody>
          <a:bodyPr/>
          <a:lstStyle/>
          <a:p>
            <a:pPr/>
            <a:r>
              <a:t>Inside the verda, lots of verda infra service is developed with a cloud native proxy component that is called Verda-Common-Proxy as the sidecar container. </a:t>
            </a:r>
          </a:p>
          <a:p>
            <a:pPr/>
          </a:p>
          <a:p>
            <a:pPr/>
            <a:r>
              <a:t>It is responsible for providing common verda proxy functionalities to each verda infra service in the form of plug-ins, such as API schema validation, audit logging, and Access Control. It does part of works that service mesh components did, like istio.</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3" name="Shape 2033"/>
          <p:cNvSpPr/>
          <p:nvPr>
            <p:ph type="sldImg"/>
          </p:nvPr>
        </p:nvSpPr>
        <p:spPr>
          <a:prstGeom prst="rect">
            <a:avLst/>
          </a:prstGeom>
        </p:spPr>
        <p:txBody>
          <a:bodyPr/>
          <a:lstStyle/>
          <a:p>
            <a:pPr/>
          </a:p>
        </p:txBody>
      </p:sp>
      <p:sp>
        <p:nvSpPr>
          <p:cNvPr id="2034" name="Shape 2034"/>
          <p:cNvSpPr/>
          <p:nvPr>
            <p:ph type="body" sz="quarter" idx="1"/>
          </p:nvPr>
        </p:nvSpPr>
        <p:spPr>
          <a:prstGeom prst="rect">
            <a:avLst/>
          </a:prstGeom>
        </p:spPr>
        <p:txBody>
          <a:bodyPr/>
          <a:lstStyle/>
          <a:p>
            <a:pPr/>
            <a:r>
              <a:t>For token validation feature, it's also one of common logics that is needed by each verda infra service. In that case, the VCP is the good choice to implement it as a middleware of pipline of request handling.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8" name="Shape 1198"/>
          <p:cNvSpPr/>
          <p:nvPr>
            <p:ph type="sldImg"/>
          </p:nvPr>
        </p:nvSpPr>
        <p:spPr>
          <a:prstGeom prst="rect">
            <a:avLst/>
          </a:prstGeom>
        </p:spPr>
        <p:txBody>
          <a:bodyPr/>
          <a:lstStyle/>
          <a:p>
            <a:pPr/>
          </a:p>
        </p:txBody>
      </p:sp>
      <p:sp>
        <p:nvSpPr>
          <p:cNvPr id="1199" name="Shape 1199"/>
          <p:cNvSpPr/>
          <p:nvPr>
            <p:ph type="body" sz="quarter" idx="1"/>
          </p:nvPr>
        </p:nvSpPr>
        <p:spPr>
          <a:prstGeom prst="rect">
            <a:avLst/>
          </a:prstGeom>
        </p:spPr>
        <p:txBody>
          <a:bodyPr/>
          <a:lstStyle/>
          <a:p>
            <a:pPr/>
            <a:r>
              <a:t>Verda is the LINE private cloud platform. It's responsible for providing reliable infrastructure service to LINE developers at a low cost. Verda Platform includes two parts</a:t>
            </a:r>
          </a:p>
          <a:p>
            <a:pPr/>
          </a:p>
          <a:p>
            <a:pPr/>
            <a:r>
              <a:t>- User Interface</a:t>
            </a:r>
          </a:p>
          <a:p>
            <a:pPr marL="279400" indent="-279400">
              <a:buSzPct val="123000"/>
              <a:buChar char="-"/>
            </a:pPr>
            <a:r>
              <a:t>A set of backend infrastructure services</a:t>
            </a:r>
          </a:p>
          <a:p>
            <a:pPr/>
          </a:p>
          <a:p>
            <a:pPr/>
            <a:r>
              <a:t>For user interface part, we provided two types of interface</a:t>
            </a:r>
          </a:p>
          <a:p>
            <a:pPr/>
          </a:p>
          <a:p>
            <a:pPr/>
            <a:r>
              <a:t>- Restful API</a:t>
            </a:r>
          </a:p>
          <a:p>
            <a:pPr/>
            <a:r>
              <a:t>- WebUI</a:t>
            </a:r>
          </a:p>
          <a:p>
            <a:pPr/>
          </a:p>
          <a:p>
            <a:pPr/>
            <a:r>
              <a:t>Through this API and WebUI,  we expose backend infra services inside the verda to LINE developers by hiding unnecessary tech details so that they can use them conveniently.</a:t>
            </a:r>
          </a:p>
          <a:p>
            <a:pPr/>
          </a:p>
          <a:p>
            <a:pPr/>
            <a:r>
              <a:t>==============</a:t>
            </a:r>
          </a:p>
          <a:p>
            <a:pPr/>
          </a:p>
          <a:p>
            <a:pPr/>
            <a:r>
              <a:t>For backend infrastructure services, it is separated by 3 layers</a:t>
            </a:r>
          </a:p>
          <a:p>
            <a:pPr/>
          </a:p>
          <a:p>
            <a:pPr/>
            <a:r>
              <a:t>The first  layer is IaaS layer. It provides several fundamental IaaS services to LINE developers, like Loadbalancer, block storage and VM</a:t>
            </a:r>
          </a:p>
          <a:p>
            <a:pPr/>
            <a:r>
              <a:t>=====================</a:t>
            </a:r>
          </a:p>
          <a:p>
            <a:pPr/>
            <a:r>
              <a:t>The second layer is managed service layer. It provides Managed Middleware Services using IaaS layer services. This service allows LINE developers to use Middleware without having to know the details of each Middlewar, like Verda Managed Kubernetes Service</a:t>
            </a:r>
          </a:p>
          <a:p>
            <a:pPr/>
            <a:r>
              <a:t>===========================</a:t>
            </a:r>
          </a:p>
          <a:p>
            <a:pPr/>
            <a:r>
              <a:t>The third layer is PaaS service layer.  It provides some platform services to LINE developers , like Function service and CI/CD pipeline</a:t>
            </a:r>
          </a:p>
          <a:p>
            <a:pPr/>
          </a:p>
          <a:p>
            <a:pPr>
              <a:defRPr>
                <a:latin typeface="Helvetica Neue"/>
                <a:ea typeface="Helvetica Neue"/>
                <a:cs typeface="Helvetica Neue"/>
                <a:sym typeface="Helvetica Neue"/>
              </a:defRPr>
            </a:pPr>
            <a:r>
              <a:t>In the architecture graph, one of most important services is identity service in IaaS layer. In Verda, we customize Keystone, the openstack identity serivce to provide  API client authentication and service discovery functionalities to LINE developers and internal Verda Infra services. Almost all products that verda provides need it.</a:t>
            </a:r>
          </a:p>
          <a:p>
            <a:pPr>
              <a:defRPr>
                <a:latin typeface="Helvetica Neue"/>
                <a:ea typeface="Helvetica Neue"/>
                <a:cs typeface="Helvetica Neue"/>
                <a:sym typeface="Helvetica Neue"/>
              </a:defRPr>
            </a:pPr>
          </a:p>
          <a:p>
            <a:pPr>
              <a:defRPr>
                <a:latin typeface="Helvetica Neue"/>
                <a:ea typeface="Helvetica Neue"/>
                <a:cs typeface="Helvetica Neue"/>
                <a:sym typeface="Helvetica Neue"/>
              </a:defRPr>
            </a:pPr>
            <a:r>
              <a:t>2 min 20s</a:t>
            </a:r>
          </a:p>
          <a:p>
            <a:pP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1" name="Shape 2081"/>
          <p:cNvSpPr/>
          <p:nvPr>
            <p:ph type="sldImg"/>
          </p:nvPr>
        </p:nvSpPr>
        <p:spPr>
          <a:prstGeom prst="rect">
            <a:avLst/>
          </a:prstGeom>
        </p:spPr>
        <p:txBody>
          <a:bodyPr/>
          <a:lstStyle/>
          <a:p>
            <a:pPr/>
          </a:p>
        </p:txBody>
      </p:sp>
      <p:sp>
        <p:nvSpPr>
          <p:cNvPr id="2082" name="Shape 2082"/>
          <p:cNvSpPr/>
          <p:nvPr>
            <p:ph type="body" sz="quarter" idx="1"/>
          </p:nvPr>
        </p:nvSpPr>
        <p:spPr>
          <a:prstGeom prst="rect">
            <a:avLst/>
          </a:prstGeom>
        </p:spPr>
        <p:txBody>
          <a:bodyPr/>
          <a:lstStyle/>
          <a:p>
            <a:pPr/>
            <a:r>
              <a:t>So, here is the desired workflow of stateless token validation in verda-common-proxy side</a:t>
            </a:r>
          </a:p>
          <a:p>
            <a:pPr/>
          </a:p>
          <a:p>
            <a:pPr/>
            <a:r>
              <a:t>You can see, once two improvements are introduced</a:t>
            </a:r>
          </a:p>
          <a:p>
            <a:pPr/>
          </a:p>
          <a:p>
            <a:pPr marL="407458" indent="-407458">
              <a:buSzPct val="100000"/>
              <a:buAutoNum type="arabicPeriod" startAt="1"/>
            </a:pPr>
            <a:r>
              <a:t>we can release original keystone service that includes the our custom business logic anytime without affecting authentication functionalities. Authentication logic will not be coupled with other logics</a:t>
            </a:r>
          </a:p>
          <a:p>
            <a:pPr marL="407458" indent="-407458">
              <a:buSzPct val="100000"/>
              <a:buAutoNum type="arabicPeriod" startAt="1"/>
            </a:pPr>
            <a:r>
              <a:t>Each verda infra service can do the stateless token validation in verda-common-proxy side car side, without sending any request to keystone service.</a:t>
            </a:r>
          </a:p>
          <a:p>
            <a:pPr/>
          </a:p>
          <a:p>
            <a:pPr/>
            <a:r>
              <a:t>It means</a:t>
            </a:r>
          </a:p>
          <a:p>
            <a:pPr/>
          </a:p>
          <a:p>
            <a:pPr marL="407458" indent="-407458">
              <a:buSzPct val="100000"/>
              <a:buAutoNum type="arabicPeriod" startAt="1"/>
            </a:pPr>
            <a:r>
              <a:t>Even if original Keystone API is down, Token Verification / Issue still works</a:t>
            </a:r>
          </a:p>
          <a:p>
            <a:pPr marL="407458" indent="-407458">
              <a:buSzPct val="100000"/>
              <a:buAutoNum type="arabicPeriod" startAt="1"/>
            </a:pPr>
            <a:r>
              <a:t>Even if original Keystone for token issue is down, Token Verification still works</a:t>
            </a:r>
          </a:p>
          <a:p>
            <a:pPr/>
            <a:r>
              <a:t>3. When Token Verification Load increased by adding new Component, Verification Load Handling naturally scaled out together (thanks to side-car pattern)</a:t>
            </a:r>
          </a:p>
          <a:p>
            <a:pPr/>
            <a:r>
              <a:t>4. When Token Issue Load increased, We can just scale out Token Issue functionality</a:t>
            </a:r>
          </a:p>
          <a:p>
            <a:pPr/>
            <a:r>
              <a:t>5. When Keystone Release / Operation got issue, Token Issue API won’t be affected</a:t>
            </a:r>
          </a:p>
          <a:p>
            <a:pPr/>
            <a:r>
              <a:t>”</a:t>
            </a:r>
          </a:p>
          <a:p>
            <a:pPr/>
            <a:r>
              <a:t>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5" name="Shape 2085"/>
          <p:cNvSpPr/>
          <p:nvPr>
            <p:ph type="sldImg"/>
          </p:nvPr>
        </p:nvSpPr>
        <p:spPr>
          <a:prstGeom prst="rect">
            <a:avLst/>
          </a:prstGeom>
        </p:spPr>
        <p:txBody>
          <a:bodyPr/>
          <a:lstStyle/>
          <a:p>
            <a:pPr/>
          </a:p>
        </p:txBody>
      </p:sp>
      <p:sp>
        <p:nvSpPr>
          <p:cNvPr id="2086" name="Shape 2086"/>
          <p:cNvSpPr/>
          <p:nvPr>
            <p:ph type="body" sz="quarter" idx="1"/>
          </p:nvPr>
        </p:nvSpPr>
        <p:spPr>
          <a:prstGeom prst="rect">
            <a:avLst/>
          </a:prstGeom>
        </p:spPr>
        <p:txBody>
          <a:bodyPr/>
          <a:lstStyle/>
          <a:p>
            <a:pPr/>
            <a:r>
              <a:t>That’s all I would like to share with you. Thanks for your listening</a:t>
            </a:r>
          </a:p>
          <a:p>
            <a:pPr/>
          </a:p>
          <a:p>
            <a:pPr/>
            <a:r>
              <a:t>13min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2" name="Shape 1202"/>
          <p:cNvSpPr/>
          <p:nvPr>
            <p:ph type="sldImg"/>
          </p:nvPr>
        </p:nvSpPr>
        <p:spPr>
          <a:prstGeom prst="rect">
            <a:avLst/>
          </a:prstGeom>
        </p:spPr>
        <p:txBody>
          <a:bodyPr/>
          <a:lstStyle/>
          <a:p>
            <a:pPr/>
          </a:p>
        </p:txBody>
      </p:sp>
      <p:sp>
        <p:nvSpPr>
          <p:cNvPr id="1203" name="Shape 1203"/>
          <p:cNvSpPr/>
          <p:nvPr>
            <p:ph type="body" sz="quarter" idx="1"/>
          </p:nvPr>
        </p:nvSpPr>
        <p:spPr>
          <a:prstGeom prst="rect">
            <a:avLst/>
          </a:prstGeom>
        </p:spPr>
        <p:txBody>
          <a:bodyPr/>
          <a:lstStyle/>
          <a:p>
            <a:pPr>
              <a:defRPr>
                <a:latin typeface="Helvetica Neue"/>
                <a:ea typeface="Helvetica Neue"/>
                <a:cs typeface="Helvetica Neue"/>
                <a:sym typeface="Helvetica Neue"/>
              </a:defRPr>
            </a:pPr>
            <a:r>
              <a:t>As I mentioned, more and more LINE developers start to deploy their services on Verda .More applications usually mean much pressure on platform side. In past 6 months,  we encountered two big outages of identity service inside the verda.</a:t>
            </a:r>
          </a:p>
          <a:p>
            <a:pPr>
              <a:defRPr>
                <a:latin typeface="Helvetica Neue"/>
                <a:ea typeface="Helvetica Neue"/>
                <a:cs typeface="Helvetica Neue"/>
                <a:sym typeface="Helvetica Neue"/>
              </a:defRPr>
            </a:pPr>
          </a:p>
          <a:p>
            <a:pPr>
              <a:defRPr>
                <a:latin typeface="Helvetica Neue"/>
                <a:ea typeface="Helvetica Neue"/>
                <a:cs typeface="Helvetica Neue"/>
                <a:sym typeface="Helvetica Neue"/>
              </a:defRPr>
            </a:pPr>
            <a:r>
              <a:t>So, now, let me introduce what it is and what we learn from them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4" name="Shape 1214"/>
          <p:cNvSpPr/>
          <p:nvPr>
            <p:ph type="sldImg"/>
          </p:nvPr>
        </p:nvSpPr>
        <p:spPr>
          <a:prstGeom prst="rect">
            <a:avLst/>
          </a:prstGeom>
        </p:spPr>
        <p:txBody>
          <a:bodyPr/>
          <a:lstStyle/>
          <a:p>
            <a:pPr/>
          </a:p>
        </p:txBody>
      </p:sp>
      <p:sp>
        <p:nvSpPr>
          <p:cNvPr id="1215" name="Shape 1215"/>
          <p:cNvSpPr/>
          <p:nvPr>
            <p:ph type="body" sz="quarter" idx="1"/>
          </p:nvPr>
        </p:nvSpPr>
        <p:spPr>
          <a:prstGeom prst="rect">
            <a:avLst/>
          </a:prstGeom>
        </p:spPr>
        <p:txBody>
          <a:bodyPr/>
          <a:lstStyle/>
          <a:p>
            <a:pPr>
              <a:defRPr>
                <a:latin typeface="Helvetica Neue"/>
                <a:ea typeface="Helvetica Neue"/>
                <a:cs typeface="Helvetica Neue"/>
                <a:sym typeface="Helvetica Neue"/>
              </a:defRPr>
            </a:pPr>
            <a:r>
              <a:t>I will introduce them from the 4 perspectives as below</a:t>
            </a:r>
          </a:p>
          <a:p>
            <a:pPr>
              <a:defRPr>
                <a:latin typeface="Helvetica Neue"/>
                <a:ea typeface="Helvetica Neue"/>
                <a:cs typeface="Helvetica Neue"/>
                <a:sym typeface="Helvetica Neue"/>
              </a:defRPr>
            </a:pPr>
          </a:p>
          <a:p>
            <a:pPr>
              <a:defRPr>
                <a:latin typeface="Helvetica Neue"/>
                <a:ea typeface="Helvetica Neue"/>
                <a:cs typeface="Helvetica Neue"/>
                <a:sym typeface="Helvetica Neue"/>
              </a:defRPr>
            </a:pPr>
            <a:r>
              <a:t>Issue </a:t>
            </a:r>
          </a:p>
          <a:p>
            <a:pPr>
              <a:defRPr>
                <a:latin typeface="Helvetica Neue"/>
                <a:ea typeface="Helvetica Neue"/>
                <a:cs typeface="Helvetica Neue"/>
                <a:sym typeface="Helvetica Neue"/>
              </a:defRPr>
            </a:pPr>
            <a:r>
              <a:t>Impact</a:t>
            </a:r>
          </a:p>
          <a:p>
            <a:pPr>
              <a:defRPr>
                <a:latin typeface="Helvetica Neue"/>
                <a:ea typeface="Helvetica Neue"/>
                <a:cs typeface="Helvetica Neue"/>
                <a:sym typeface="Helvetica Neue"/>
              </a:defRPr>
            </a:pPr>
            <a:r>
              <a:t>Workaround</a:t>
            </a:r>
          </a:p>
          <a:p>
            <a:pPr>
              <a:defRPr>
                <a:latin typeface="Helvetica Neue"/>
                <a:ea typeface="Helvetica Neue"/>
                <a:cs typeface="Helvetica Neue"/>
                <a:sym typeface="Helvetica Neue"/>
              </a:defRPr>
            </a:pPr>
            <a:r>
              <a:t>Root Cause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8" name="Shape 1218"/>
          <p:cNvSpPr/>
          <p:nvPr>
            <p:ph type="sldImg"/>
          </p:nvPr>
        </p:nvSpPr>
        <p:spPr>
          <a:prstGeom prst="rect">
            <a:avLst/>
          </a:prstGeom>
        </p:spPr>
        <p:txBody>
          <a:bodyPr/>
          <a:lstStyle/>
          <a:p>
            <a:pPr/>
          </a:p>
        </p:txBody>
      </p:sp>
      <p:sp>
        <p:nvSpPr>
          <p:cNvPr id="1219" name="Shape 1219"/>
          <p:cNvSpPr/>
          <p:nvPr>
            <p:ph type="body" sz="quarter" idx="1"/>
          </p:nvPr>
        </p:nvSpPr>
        <p:spPr>
          <a:prstGeom prst="rect">
            <a:avLst/>
          </a:prstGeom>
        </p:spPr>
        <p:txBody>
          <a:bodyPr/>
          <a:lstStyle>
            <a:lvl1pPr>
              <a:defRPr>
                <a:latin typeface="Helvetica Neue"/>
                <a:ea typeface="Helvetica Neue"/>
                <a:cs typeface="Helvetica Neue"/>
                <a:sym typeface="Helvetica Neue"/>
              </a:defRPr>
            </a:lvl1pPr>
          </a:lstStyle>
          <a:p>
            <a:pPr/>
            <a:r>
              <a:t>The first outage happened on March this year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0" name="Shape 1230"/>
          <p:cNvSpPr/>
          <p:nvPr>
            <p:ph type="sldImg"/>
          </p:nvPr>
        </p:nvSpPr>
        <p:spPr>
          <a:prstGeom prst="rect">
            <a:avLst/>
          </a:prstGeom>
        </p:spPr>
        <p:txBody>
          <a:bodyPr/>
          <a:lstStyle/>
          <a:p>
            <a:pPr/>
          </a:p>
        </p:txBody>
      </p:sp>
      <p:sp>
        <p:nvSpPr>
          <p:cNvPr id="1231" name="Shape 1231"/>
          <p:cNvSpPr/>
          <p:nvPr>
            <p:ph type="body" sz="quarter" idx="1"/>
          </p:nvPr>
        </p:nvSpPr>
        <p:spPr>
          <a:prstGeom prst="rect">
            <a:avLst/>
          </a:prstGeom>
        </p:spPr>
        <p:txBody>
          <a:bodyPr/>
          <a:lstStyle/>
          <a:p>
            <a:pPr/>
            <a:r>
              <a:t>The issue we countered is: keystone service is stuck. it cannot handle any request, include the token issue and token validation request normally</a:t>
            </a:r>
          </a:p>
          <a:p>
            <a:pPr/>
          </a:p>
          <a:p>
            <a:pPr/>
            <a:r>
              <a:t>The impact is pretty huge, as I mentioned, almost all infra verda service we provided rely on the authentication functionality (token issue / validation) . So they cannot serve for LINE developers normally during the keystone is down</a:t>
            </a:r>
          </a:p>
          <a:p>
            <a:pPr/>
          </a:p>
          <a:p>
            <a:pPr/>
            <a:r>
              <a:t>Because of the serious impact,  we try to restart keystone a to recover this issue first. It works temporarity. But it reminds us, our keystone service was in a high reliability risk, it may breaks all verda infra service anytime. Once we confirmed the service is recovered, we start investigation at once.</a:t>
            </a:r>
          </a:p>
          <a:p>
            <a:pPr/>
          </a:p>
          <a:p>
            <a:pPr/>
            <a:r>
              <a:t>For locate the root cause, first of all, we recall what's expected behaviour of handling a request in keystone side. Then, we try to detect the actual behaviour and compare it with the expected one to find if there is any difference, so that we can locate the root cause based on it.</a:t>
            </a:r>
          </a:p>
          <a:p>
            <a:pPr/>
          </a:p>
          <a:p>
            <a:pPr/>
            <a:r>
              <a:t>2 min 12</a:t>
            </a:r>
          </a:p>
          <a:p>
            <a:pPr/>
          </a:p>
          <a:p>
            <a:pPr/>
            <a:r>
              <a:t>2min55</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4" name="Shape 1294"/>
          <p:cNvSpPr/>
          <p:nvPr>
            <p:ph type="sldImg"/>
          </p:nvPr>
        </p:nvSpPr>
        <p:spPr>
          <a:prstGeom prst="rect">
            <a:avLst/>
          </a:prstGeom>
        </p:spPr>
        <p:txBody>
          <a:bodyPr/>
          <a:lstStyle/>
          <a:p>
            <a:pPr/>
          </a:p>
        </p:txBody>
      </p:sp>
      <p:sp>
        <p:nvSpPr>
          <p:cNvPr id="1295" name="Shape 1295"/>
          <p:cNvSpPr/>
          <p:nvPr>
            <p:ph type="body" sz="quarter" idx="1"/>
          </p:nvPr>
        </p:nvSpPr>
        <p:spPr>
          <a:prstGeom prst="rect">
            <a:avLst/>
          </a:prstGeom>
        </p:spPr>
        <p:txBody>
          <a:bodyPr/>
          <a:lstStyle/>
          <a:p>
            <a:pPr/>
            <a:r>
              <a:t>Here is the expected request handling flow in keystone side.  You can see, a keystone service usually includes 3 parts:</a:t>
            </a:r>
          </a:p>
          <a:p>
            <a:pPr/>
          </a:p>
          <a:p>
            <a:pPr marL="407458" indent="-407458">
              <a:buSzPct val="100000"/>
              <a:buAutoNum type="arabicPeriod" startAt="1"/>
            </a:pPr>
            <a:r>
              <a:t>Apache Web Server. It is responsible for receiving HTTP request  from LINE developer or LINE infra</a:t>
            </a:r>
          </a:p>
          <a:p>
            <a:pPr marL="407458" indent="-407458">
              <a:buSzPct val="100000"/>
              <a:buAutoNum type="arabicPeriod" startAt="1"/>
            </a:pPr>
            <a:r>
              <a:t>Pre-Folked worker process. It was pre-folked by apache server after it started for handing keystone HTTP request. Each worker runs the keystone wsgi server that is implemented by Apache using the mod_wsgi library</a:t>
            </a:r>
          </a:p>
          <a:p>
            <a:pPr marL="407458" indent="-407458">
              <a:buSzPct val="100000"/>
              <a:buAutoNum type="arabicPeriod" startAt="1"/>
            </a:pPr>
            <a:r>
              <a:t>Keystone wsgi applications. Each keystone wsgi server will run a keystone wsgi application. Keysgtone use webob package to make Keystone business logic be able to expose as a "WSGI application"</a:t>
            </a:r>
          </a:p>
          <a:p>
            <a:pPr/>
            <a:r>
              <a:t>So, when the token validation or token issue request comes to keystone service, it will go to the keystone wsgi-app through this flow and proceed the corresponding business logic. The related response will be returned through this flow in reversed order.</a:t>
            </a:r>
          </a:p>
          <a:p>
            <a:pPr/>
            <a:r>
              <a:t>(7min28s should pass)</a:t>
            </a:r>
          </a:p>
          <a:p>
            <a:pPr/>
          </a:p>
          <a:p>
            <a:pPr/>
            <a:r>
              <a:t>Now, let’s check what’s actual behavior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3.xml"/><Relationship Id="rId3" Type="http://schemas.openxmlformats.org/officeDocument/2006/relationships/chart" Target="../charts/chart4.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5.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ver">
    <p:bg>
      <p:bgPr>
        <a:solidFill>
          <a:srgbClr val="030C14"/>
        </a:solidFill>
      </p:bgPr>
    </p:bg>
    <p:spTree>
      <p:nvGrpSpPr>
        <p:cNvPr id="1" name=""/>
        <p:cNvGrpSpPr/>
        <p:nvPr/>
      </p:nvGrpSpPr>
      <p:grpSpPr>
        <a:xfrm>
          <a:off x="0" y="0"/>
          <a:ext cx="0" cy="0"/>
          <a:chOff x="0" y="0"/>
          <a:chExt cx="0" cy="0"/>
        </a:xfrm>
      </p:grpSpPr>
      <p:pic>
        <p:nvPicPr>
          <p:cNvPr id="11" name="Image" descr="Image"/>
          <p:cNvPicPr>
            <a:picLocks noChangeAspect="1"/>
          </p:cNvPicPr>
          <p:nvPr/>
        </p:nvPicPr>
        <p:blipFill>
          <a:blip r:embed="rId2">
            <a:extLst/>
          </a:blip>
          <a:stretch>
            <a:fillRect/>
          </a:stretch>
        </p:blipFill>
        <p:spPr>
          <a:xfrm>
            <a:off x="7507617" y="5127599"/>
            <a:ext cx="9368766" cy="3460802"/>
          </a:xfrm>
          <a:prstGeom prst="rect">
            <a:avLst/>
          </a:prstGeom>
          <a:ln w="12700">
            <a:miter lim="400000"/>
          </a:ln>
        </p:spPr>
      </p:pic>
      <p:sp>
        <p:nvSpPr>
          <p:cNvPr id="1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030C14"/>
        </a:solidFill>
      </p:bgPr>
    </p:bg>
    <p:spTree>
      <p:nvGrpSpPr>
        <p:cNvPr id="1" name=""/>
        <p:cNvGrpSpPr/>
        <p:nvPr/>
      </p:nvGrpSpPr>
      <p:grpSpPr>
        <a:xfrm>
          <a:off x="0" y="0"/>
          <a:ext cx="0" cy="0"/>
          <a:chOff x="0" y="0"/>
          <a:chExt cx="0" cy="0"/>
        </a:xfrm>
      </p:grpSpPr>
      <p:pic>
        <p:nvPicPr>
          <p:cNvPr id="104" name="Image" descr="Image"/>
          <p:cNvPicPr>
            <a:picLocks noChangeAspect="1"/>
          </p:cNvPicPr>
          <p:nvPr/>
        </p:nvPicPr>
        <p:blipFill>
          <a:blip r:embed="rId2">
            <a:extLst/>
          </a:blip>
          <a:srcRect l="0" t="25306" r="0" b="0"/>
          <a:stretch>
            <a:fillRect/>
          </a:stretch>
        </p:blipFill>
        <p:spPr>
          <a:xfrm>
            <a:off x="0" y="0"/>
            <a:ext cx="24439151" cy="13716052"/>
          </a:xfrm>
          <a:prstGeom prst="rect">
            <a:avLst/>
          </a:prstGeom>
          <a:ln w="12700">
            <a:miter lim="400000"/>
          </a:ln>
        </p:spPr>
      </p:pic>
      <p:sp>
        <p:nvSpPr>
          <p:cNvPr id="105" name="テキスト ボックス 9"/>
          <p:cNvSpPr txBox="1"/>
          <p:nvPr>
            <p:ph type="body" sz="quarter" idx="21"/>
          </p:nvPr>
        </p:nvSpPr>
        <p:spPr>
          <a:xfrm>
            <a:off x="2588800" y="5688783"/>
            <a:ext cx="6371601" cy="1601834"/>
          </a:xfrm>
          <a:prstGeom prst="rect">
            <a:avLst/>
          </a:prstGeom>
        </p:spPr>
        <p:txBody>
          <a:bodyPr lIns="91439" tIns="91439" rIns="91439" bIns="91439" anchor="ctr">
            <a:spAutoFit/>
          </a:bodyPr>
          <a:lstStyle>
            <a:lvl1pPr algn="l" defTabSz="1828800">
              <a:spcBef>
                <a:spcPts val="0"/>
              </a:spcBef>
              <a:defRPr sz="10000">
                <a:latin typeface="+mn-lt"/>
                <a:ea typeface="+mn-ea"/>
                <a:cs typeface="+mn-cs"/>
                <a:sym typeface="Arial"/>
              </a:defRPr>
            </a:lvl1pPr>
          </a:lstStyle>
          <a:p>
            <a:pPr/>
            <a:r>
              <a:t>Agenda</a:t>
            </a:r>
          </a:p>
        </p:txBody>
      </p:sp>
      <p:sp>
        <p:nvSpPr>
          <p:cNvPr id="106" name="Headline, Arial, Normal, 45pt abcdef…"/>
          <p:cNvSpPr txBox="1"/>
          <p:nvPr>
            <p:ph type="body" idx="22"/>
          </p:nvPr>
        </p:nvSpPr>
        <p:spPr>
          <a:xfrm>
            <a:off x="9840826" y="-5698"/>
            <a:ext cx="12127875" cy="13727396"/>
          </a:xfrm>
          <a:prstGeom prst="rect">
            <a:avLst/>
          </a:prstGeom>
        </p:spPr>
        <p:txBody>
          <a:bodyPr lIns="0" tIns="0" rIns="0" bIns="0" anchor="ctr"/>
          <a:lstStyle/>
          <a:p>
            <a:pPr marL="508000" indent="-508000" algn="l" defTabSz="719999">
              <a:spcBef>
                <a:spcPts val="2000"/>
              </a:spcBef>
              <a:buClr>
                <a:srgbClr val="0C70E8"/>
              </a:buClr>
              <a:buSzPct val="100000"/>
              <a:buChar char="-"/>
              <a:defRPr b="0" sz="4500">
                <a:latin typeface="+mn-lt"/>
                <a:ea typeface="+mn-ea"/>
                <a:cs typeface="+mn-cs"/>
                <a:sym typeface="Arial"/>
              </a:defRPr>
            </a:pPr>
            <a:r>
              <a:t>Headline, Arial, Normal, 45pt abcdef</a:t>
            </a:r>
          </a:p>
          <a:p>
            <a:pPr marL="508000" indent="-508000" algn="l" defTabSz="719999">
              <a:spcBef>
                <a:spcPts val="2000"/>
              </a:spcBef>
              <a:buClr>
                <a:srgbClr val="0C70E8"/>
              </a:buClr>
              <a:buSzPct val="100000"/>
              <a:buChar char="-"/>
              <a:defRPr b="0" sz="4500">
                <a:latin typeface="+mn-lt"/>
                <a:ea typeface="+mn-ea"/>
                <a:cs typeface="+mn-cs"/>
                <a:sym typeface="Arial"/>
              </a:defRPr>
            </a:pPr>
            <a:r>
              <a:t>Headline, Arial, Normal, 45pt </a:t>
            </a:r>
          </a:p>
          <a:p>
            <a:pPr marL="508000" indent="-508000" algn="l" defTabSz="719999">
              <a:spcBef>
                <a:spcPts val="2000"/>
              </a:spcBef>
              <a:buClr>
                <a:srgbClr val="0C70E8"/>
              </a:buClr>
              <a:buSzPct val="100000"/>
              <a:buChar char="-"/>
              <a:defRPr b="0" sz="4500">
                <a:latin typeface="+mn-lt"/>
                <a:ea typeface="+mn-ea"/>
                <a:cs typeface="+mn-cs"/>
                <a:sym typeface="Arial"/>
              </a:defRPr>
            </a:pPr>
            <a:r>
              <a:t>Headline, Arial, Normal, 45pt, Headline, Arial, Normal, 45pt</a:t>
            </a:r>
          </a:p>
        </p:txBody>
      </p:sp>
      <p:sp>
        <p:nvSpPr>
          <p:cNvPr id="10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title 1">
    <p:bg>
      <p:bgPr>
        <a:solidFill>
          <a:srgbClr val="030C14"/>
        </a:solidFill>
      </p:bgPr>
    </p:bg>
    <p:spTree>
      <p:nvGrpSpPr>
        <p:cNvPr id="1" name=""/>
        <p:cNvGrpSpPr/>
        <p:nvPr/>
      </p:nvGrpSpPr>
      <p:grpSpPr>
        <a:xfrm>
          <a:off x="0" y="0"/>
          <a:ext cx="0" cy="0"/>
          <a:chOff x="0" y="0"/>
          <a:chExt cx="0" cy="0"/>
        </a:xfrm>
      </p:grpSpPr>
      <p:sp>
        <p:nvSpPr>
          <p:cNvPr id="11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1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1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title 2">
    <p:bg>
      <p:bgPr>
        <a:solidFill>
          <a:srgbClr val="030C14"/>
        </a:solidFill>
      </p:bgPr>
    </p:bg>
    <p:spTree>
      <p:nvGrpSpPr>
        <p:cNvPr id="1" name=""/>
        <p:cNvGrpSpPr/>
        <p:nvPr/>
      </p:nvGrpSpPr>
      <p:grpSpPr>
        <a:xfrm>
          <a:off x="0" y="0"/>
          <a:ext cx="0" cy="0"/>
          <a:chOff x="0" y="0"/>
          <a:chExt cx="0" cy="0"/>
        </a:xfrm>
      </p:grpSpPr>
      <p:sp>
        <p:nvSpPr>
          <p:cNvPr id="123" name="Title 80pt…"/>
          <p:cNvSpPr txBox="1"/>
          <p:nvPr>
            <p:ph type="body" sz="quarter" idx="21"/>
          </p:nvPr>
        </p:nvSpPr>
        <p:spPr>
          <a:xfrm>
            <a:off x="1403350" y="1029600"/>
            <a:ext cx="21577300" cy="2451101"/>
          </a:xfrm>
          <a:prstGeom prst="rect">
            <a:avLst/>
          </a:prstGeom>
        </p:spPr>
        <p:txBody>
          <a:bodyPr lIns="0" tIns="0" rIns="0" bIns="0" anchor="ctr">
            <a:noAutofit/>
          </a:bodyPr>
          <a:lstStyle/>
          <a:p>
            <a:pPr defTabSz="1828800">
              <a:spcBef>
                <a:spcPts val="0"/>
              </a:spcBef>
              <a:defRPr sz="8000">
                <a:latin typeface="+mn-lt"/>
                <a:ea typeface="+mn-ea"/>
                <a:cs typeface="+mn-cs"/>
                <a:sym typeface="Arial"/>
              </a:defRPr>
            </a:pPr>
            <a:r>
              <a:t>Title 80pt</a:t>
            </a:r>
          </a:p>
          <a:p>
            <a:pPr defTabSz="1828800">
              <a:spcBef>
                <a:spcPts val="0"/>
              </a:spcBef>
              <a:defRPr sz="8000">
                <a:latin typeface="+mn-lt"/>
                <a:ea typeface="+mn-ea"/>
                <a:cs typeface="+mn-cs"/>
                <a:sym typeface="Arial"/>
              </a:defRPr>
            </a:pPr>
            <a:r>
              <a:t>For the 2line</a:t>
            </a:r>
          </a:p>
        </p:txBody>
      </p:sp>
      <p:sp>
        <p:nvSpPr>
          <p:cNvPr id="124" name="Subtitle"/>
          <p:cNvSpPr txBox="1"/>
          <p:nvPr>
            <p:ph type="body" sz="quarter" idx="22"/>
          </p:nvPr>
        </p:nvSpPr>
        <p:spPr>
          <a:xfrm>
            <a:off x="1405334" y="36696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2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only title">
    <p:bg>
      <p:bgPr>
        <a:solidFill>
          <a:srgbClr val="030C14"/>
        </a:solidFill>
      </p:bgPr>
    </p:bg>
    <p:spTree>
      <p:nvGrpSpPr>
        <p:cNvPr id="1" name=""/>
        <p:cNvGrpSpPr/>
        <p:nvPr/>
      </p:nvGrpSpPr>
      <p:grpSpPr>
        <a:xfrm>
          <a:off x="0" y="0"/>
          <a:ext cx="0" cy="0"/>
          <a:chOff x="0" y="0"/>
          <a:chExt cx="0" cy="0"/>
        </a:xfrm>
      </p:grpSpPr>
      <p:sp>
        <p:nvSpPr>
          <p:cNvPr id="132"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3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bout 1">
    <p:bg>
      <p:bgPr>
        <a:solidFill>
          <a:srgbClr val="030C14"/>
        </a:solidFill>
      </p:bgPr>
    </p:bg>
    <p:spTree>
      <p:nvGrpSpPr>
        <p:cNvPr id="1" name=""/>
        <p:cNvGrpSpPr/>
        <p:nvPr/>
      </p:nvGrpSpPr>
      <p:grpSpPr>
        <a:xfrm>
          <a:off x="0" y="0"/>
          <a:ext cx="0" cy="0"/>
          <a:chOff x="0" y="0"/>
          <a:chExt cx="0" cy="0"/>
        </a:xfrm>
      </p:grpSpPr>
      <p:sp>
        <p:nvSpPr>
          <p:cNvPr id="14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4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42" name="正方形/長方形 18"/>
          <p:cNvSpPr/>
          <p:nvPr>
            <p:ph type="body" idx="23"/>
          </p:nvPr>
        </p:nvSpPr>
        <p:spPr>
          <a:xfrm>
            <a:off x="1397000" y="4033135"/>
            <a:ext cx="21590000" cy="8253933"/>
          </a:xfrm>
          <a:prstGeom prst="rect">
            <a:avLst/>
          </a:prstGeom>
          <a:solidFill>
            <a:srgbClr val="27282F"/>
          </a:solidFill>
        </p:spPr>
        <p:txBody>
          <a:bodyPr lIns="359999" tIns="359999" rIns="359999" bIns="359999" anchor="ctr">
            <a:noAutofit/>
          </a:bodyPr>
          <a:lstStyle/>
          <a:p>
            <a:pPr defTabSz="719999">
              <a:lnSpc>
                <a:spcPct val="120000"/>
              </a:lnSpc>
              <a:spcBef>
                <a:spcPts val="1800"/>
              </a:spcBef>
              <a:defRPr b="0" sz="4600">
                <a:latin typeface="+mn-lt"/>
                <a:ea typeface="+mn-ea"/>
                <a:cs typeface="+mn-cs"/>
                <a:sym typeface="Arial"/>
              </a:defRPr>
            </a:pPr>
          </a:p>
        </p:txBody>
      </p:sp>
      <p:sp>
        <p:nvSpPr>
          <p:cNvPr id="143" name="Add your Text here / Arial, normal, 45pt"/>
          <p:cNvSpPr txBox="1"/>
          <p:nvPr>
            <p:ph type="body" sz="quarter" idx="24"/>
          </p:nvPr>
        </p:nvSpPr>
        <p:spPr>
          <a:xfrm>
            <a:off x="2312205" y="7208296"/>
            <a:ext cx="19759587" cy="1903181"/>
          </a:xfrm>
          <a:prstGeom prst="rect">
            <a:avLst/>
          </a:prstGeom>
        </p:spPr>
        <p:txBody>
          <a:bodyPr lIns="0" tIns="0" rIns="0" bIns="0" anchor="ctr"/>
          <a:lstStyle>
            <a:lvl1pPr marL="476250" indent="-47625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Add your Text here / Arial, normal, 45pt</a:t>
            </a:r>
          </a:p>
        </p:txBody>
      </p:sp>
      <p:sp>
        <p:nvSpPr>
          <p:cNvPr id="144" name="Add your Text here / Arial, normal, 45pt"/>
          <p:cNvSpPr txBox="1"/>
          <p:nvPr>
            <p:ph type="body" sz="quarter" idx="25"/>
          </p:nvPr>
        </p:nvSpPr>
        <p:spPr>
          <a:xfrm>
            <a:off x="2312205" y="9456621"/>
            <a:ext cx="19759587" cy="1903181"/>
          </a:xfrm>
          <a:prstGeom prst="rect">
            <a:avLst/>
          </a:prstGeom>
        </p:spPr>
        <p:txBody>
          <a:bodyPr lIns="0" tIns="0" rIns="0" bIns="0" anchor="ctr"/>
          <a:lstStyle>
            <a:lvl1pPr marL="476250" indent="-47625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Add your Text here / Arial, normal, 45pt</a:t>
            </a:r>
          </a:p>
        </p:txBody>
      </p:sp>
      <p:sp>
        <p:nvSpPr>
          <p:cNvPr id="145" name="Add your Text here / Arial, normal, 45pt"/>
          <p:cNvSpPr txBox="1"/>
          <p:nvPr>
            <p:ph type="body" sz="quarter" idx="26"/>
          </p:nvPr>
        </p:nvSpPr>
        <p:spPr>
          <a:xfrm>
            <a:off x="2312205" y="4959971"/>
            <a:ext cx="19759587" cy="1903181"/>
          </a:xfrm>
          <a:prstGeom prst="rect">
            <a:avLst/>
          </a:prstGeom>
        </p:spPr>
        <p:txBody>
          <a:bodyPr lIns="0" tIns="0" rIns="0" bIns="0" anchor="ctr"/>
          <a:lstStyle>
            <a:lvl1pPr marL="476250" indent="-47625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Add your Text here / Arial, normal, 45pt</a:t>
            </a:r>
          </a:p>
        </p:txBody>
      </p:sp>
      <p:sp>
        <p:nvSpPr>
          <p:cNvPr id="14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1">
    <p:bg>
      <p:bgPr>
        <a:solidFill>
          <a:srgbClr val="030C14"/>
        </a:solidFill>
      </p:bgPr>
    </p:bg>
    <p:spTree>
      <p:nvGrpSpPr>
        <p:cNvPr id="1" name=""/>
        <p:cNvGrpSpPr/>
        <p:nvPr/>
      </p:nvGrpSpPr>
      <p:grpSpPr>
        <a:xfrm>
          <a:off x="0" y="0"/>
          <a:ext cx="0" cy="0"/>
          <a:chOff x="0" y="0"/>
          <a:chExt cx="0" cy="0"/>
        </a:xfrm>
      </p:grpSpPr>
      <p:sp>
        <p:nvSpPr>
          <p:cNvPr id="153"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54"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55" name="正方形/長方形 18"/>
          <p:cNvSpPr/>
          <p:nvPr>
            <p:ph type="body" idx="23"/>
          </p:nvPr>
        </p:nvSpPr>
        <p:spPr>
          <a:xfrm>
            <a:off x="1397000" y="4033135"/>
            <a:ext cx="21590000" cy="8253933"/>
          </a:xfrm>
          <a:prstGeom prst="rect">
            <a:avLst/>
          </a:prstGeom>
          <a:solidFill>
            <a:srgbClr val="27282F"/>
          </a:solidFill>
        </p:spPr>
        <p:txBody>
          <a:bodyPr lIns="359999" tIns="359999" rIns="359999" bIns="359999" anchor="ctr">
            <a:noAutofit/>
          </a:bodyPr>
          <a:lstStyle/>
          <a:p>
            <a:pPr defTabSz="719999">
              <a:lnSpc>
                <a:spcPct val="120000"/>
              </a:lnSpc>
              <a:spcBef>
                <a:spcPts val="1800"/>
              </a:spcBef>
              <a:defRPr b="0" sz="4600">
                <a:latin typeface="+mn-lt"/>
                <a:ea typeface="+mn-ea"/>
                <a:cs typeface="+mn-cs"/>
                <a:sym typeface="Arial"/>
              </a:defRPr>
            </a:pPr>
          </a:p>
        </p:txBody>
      </p:sp>
      <p:sp>
        <p:nvSpPr>
          <p:cNvPr id="156" name="正方形/長方形 18"/>
          <p:cNvSpPr/>
          <p:nvPr>
            <p:ph type="body" idx="24"/>
          </p:nvPr>
        </p:nvSpPr>
        <p:spPr>
          <a:xfrm>
            <a:off x="1396999" y="4033135"/>
            <a:ext cx="21590001" cy="8253933"/>
          </a:xfrm>
          <a:prstGeom prst="rect">
            <a:avLst/>
          </a:prstGeom>
        </p:spPr>
        <p:txBody>
          <a:bodyPr lIns="359999" tIns="359999" rIns="359999" bIns="359999">
            <a:noAutofit/>
          </a:bodyPr>
          <a:lstStyle/>
          <a:p>
            <a:pPr lvl="8" algn="l" defTabSz="719999">
              <a:lnSpc>
                <a:spcPct val="120000"/>
              </a:lnSpc>
              <a:spcBef>
                <a:spcPts val="0"/>
              </a:spcBef>
              <a:defRPr b="0" sz="4000">
                <a:latin typeface="+mn-lt"/>
                <a:ea typeface="+mn-ea"/>
                <a:cs typeface="+mn-cs"/>
                <a:sym typeface="Arial"/>
              </a:defRPr>
            </a:pPr>
            <a:r>
              <a:t>Add your text here</a:t>
            </a:r>
          </a:p>
          <a:p>
            <a:pPr lvl="1" algn="l" defTabSz="719999">
              <a:lnSpc>
                <a:spcPct val="120000"/>
              </a:lnSpc>
              <a:spcBef>
                <a:spcPts val="0"/>
              </a:spcBef>
              <a:defRPr b="0" sz="4000">
                <a:latin typeface="+mn-lt"/>
                <a:ea typeface="+mn-ea"/>
                <a:cs typeface="+mn-cs"/>
                <a:sym typeface="Arial"/>
              </a:defRPr>
            </a:pPr>
            <a:r>
              <a:t>Whatever it is you want to message your friend, you will find the sticker that expresses your feelings best, like nothing else available in the market. </a:t>
            </a:r>
            <a:br/>
            <a:r>
              <a:t>The LINE Sticker Shop and LINE Store presents tens of thousands of stickers, and as a LINE user, you can join the LINE Creators Market and show off your creations to LINE friends across the globe.</a:t>
            </a:r>
            <a:endParaRPr sz="1200">
              <a:solidFill>
                <a:srgbClr val="000000"/>
              </a:solidFill>
              <a:latin typeface="Times Roman"/>
              <a:ea typeface="Times Roman"/>
              <a:cs typeface="Times Roman"/>
              <a:sym typeface="Times Roman"/>
            </a:endParaRPr>
          </a:p>
        </p:txBody>
      </p:sp>
      <p:sp>
        <p:nvSpPr>
          <p:cNvPr id="15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2">
    <p:bg>
      <p:bgPr>
        <a:solidFill>
          <a:srgbClr val="030C14"/>
        </a:solidFill>
      </p:bgPr>
    </p:bg>
    <p:spTree>
      <p:nvGrpSpPr>
        <p:cNvPr id="1" name=""/>
        <p:cNvGrpSpPr/>
        <p:nvPr/>
      </p:nvGrpSpPr>
      <p:grpSpPr>
        <a:xfrm>
          <a:off x="0" y="0"/>
          <a:ext cx="0" cy="0"/>
          <a:chOff x="0" y="0"/>
          <a:chExt cx="0" cy="0"/>
        </a:xfrm>
      </p:grpSpPr>
      <p:sp>
        <p:nvSpPr>
          <p:cNvPr id="16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6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66" name="Add your Text here / Arial, normal, 35pt. Add your Text here / Arial, normal, 35pt.…"/>
          <p:cNvSpPr txBox="1"/>
          <p:nvPr>
            <p:ph type="body" sz="quarter" idx="23"/>
          </p:nvPr>
        </p:nvSpPr>
        <p:spPr>
          <a:xfrm>
            <a:off x="2319834" y="7970280"/>
            <a:ext cx="197443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 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35pt.Add your Text here / Arial, normal, 35pt.</a:t>
            </a:r>
          </a:p>
        </p:txBody>
      </p:sp>
      <p:sp>
        <p:nvSpPr>
          <p:cNvPr id="167" name="Add Title 40pt"/>
          <p:cNvSpPr txBox="1"/>
          <p:nvPr>
            <p:ph type="body" sz="quarter" idx="24"/>
          </p:nvPr>
        </p:nvSpPr>
        <p:spPr>
          <a:xfrm>
            <a:off x="2319834" y="7036384"/>
            <a:ext cx="197443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68" name="Add Title 40pt"/>
          <p:cNvSpPr txBox="1"/>
          <p:nvPr>
            <p:ph type="body" sz="quarter" idx="25"/>
          </p:nvPr>
        </p:nvSpPr>
        <p:spPr>
          <a:xfrm>
            <a:off x="2319834" y="9881713"/>
            <a:ext cx="1919585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69" name="Add your Text here / Arial, normal, 35pt. Add your Text here / Arial, normal, 35pt.…"/>
          <p:cNvSpPr txBox="1"/>
          <p:nvPr>
            <p:ph type="body" sz="quarter" idx="26"/>
          </p:nvPr>
        </p:nvSpPr>
        <p:spPr>
          <a:xfrm>
            <a:off x="2319834" y="10815609"/>
            <a:ext cx="19744332" cy="1800410"/>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 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35pt.Add your Text here / Arial, normal, 35pt.</a:t>
            </a:r>
          </a:p>
        </p:txBody>
      </p:sp>
      <p:sp>
        <p:nvSpPr>
          <p:cNvPr id="170" name="Add Title 40pt"/>
          <p:cNvSpPr txBox="1"/>
          <p:nvPr>
            <p:ph type="body" sz="quarter" idx="27"/>
          </p:nvPr>
        </p:nvSpPr>
        <p:spPr>
          <a:xfrm>
            <a:off x="2319834" y="4191055"/>
            <a:ext cx="19744332" cy="656481"/>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71" name="Add your Text here / Arial, normal, 35pt. Add your Text here / Arial, normal, 35pt.…"/>
          <p:cNvSpPr txBox="1"/>
          <p:nvPr>
            <p:ph type="body" sz="quarter" idx="28"/>
          </p:nvPr>
        </p:nvSpPr>
        <p:spPr>
          <a:xfrm>
            <a:off x="2319834" y="5124951"/>
            <a:ext cx="19744332" cy="1800409"/>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 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35pt.Add your Text here / Arial, normal, 35pt.</a:t>
            </a:r>
          </a:p>
        </p:txBody>
      </p:sp>
      <p:sp>
        <p:nvSpPr>
          <p:cNvPr id="17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3">
    <p:bg>
      <p:bgPr>
        <a:solidFill>
          <a:srgbClr val="030C14"/>
        </a:solidFill>
      </p:bgPr>
    </p:bg>
    <p:spTree>
      <p:nvGrpSpPr>
        <p:cNvPr id="1" name=""/>
        <p:cNvGrpSpPr/>
        <p:nvPr/>
      </p:nvGrpSpPr>
      <p:grpSpPr>
        <a:xfrm>
          <a:off x="0" y="0"/>
          <a:ext cx="0" cy="0"/>
          <a:chOff x="0" y="0"/>
          <a:chExt cx="0" cy="0"/>
        </a:xfrm>
      </p:grpSpPr>
      <p:sp>
        <p:nvSpPr>
          <p:cNvPr id="179"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80"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81" name="Add your Text here / Arial, normal, 35pt…"/>
          <p:cNvSpPr txBox="1"/>
          <p:nvPr>
            <p:ph type="body" sz="quarter" idx="23"/>
          </p:nvPr>
        </p:nvSpPr>
        <p:spPr>
          <a:xfrm>
            <a:off x="2319834" y="5124950"/>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82" name="Add Title 40pt"/>
          <p:cNvSpPr txBox="1"/>
          <p:nvPr>
            <p:ph type="body" sz="quarter" idx="24"/>
          </p:nvPr>
        </p:nvSpPr>
        <p:spPr>
          <a:xfrm>
            <a:off x="2319834" y="4191055"/>
            <a:ext cx="8746132" cy="656481"/>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83" name="Add your Text here / Arial, normal, 35pt…"/>
          <p:cNvSpPr txBox="1"/>
          <p:nvPr>
            <p:ph type="body" sz="quarter" idx="25"/>
          </p:nvPr>
        </p:nvSpPr>
        <p:spPr>
          <a:xfrm>
            <a:off x="2319834" y="7970280"/>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84" name="Add your Text here / Arial, normal, 35pt…"/>
          <p:cNvSpPr txBox="1"/>
          <p:nvPr>
            <p:ph type="body" sz="quarter" idx="26"/>
          </p:nvPr>
        </p:nvSpPr>
        <p:spPr>
          <a:xfrm>
            <a:off x="2319834" y="10815609"/>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85" name="Add Title 40pt"/>
          <p:cNvSpPr txBox="1"/>
          <p:nvPr>
            <p:ph type="body" sz="quarter" idx="27"/>
          </p:nvPr>
        </p:nvSpPr>
        <p:spPr>
          <a:xfrm>
            <a:off x="2319834" y="7036384"/>
            <a:ext cx="87461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86" name="Add Title 40pt"/>
          <p:cNvSpPr txBox="1"/>
          <p:nvPr>
            <p:ph type="body" sz="quarter" idx="28"/>
          </p:nvPr>
        </p:nvSpPr>
        <p:spPr>
          <a:xfrm>
            <a:off x="2319834" y="9881713"/>
            <a:ext cx="87461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87" name="Add your Text here / Arial, normal, 35pt…"/>
          <p:cNvSpPr txBox="1"/>
          <p:nvPr>
            <p:ph type="body" sz="quarter" idx="29"/>
          </p:nvPr>
        </p:nvSpPr>
        <p:spPr>
          <a:xfrm>
            <a:off x="13318033" y="5124950"/>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88" name="Add Title 40pt"/>
          <p:cNvSpPr txBox="1"/>
          <p:nvPr>
            <p:ph type="body" sz="quarter" idx="30"/>
          </p:nvPr>
        </p:nvSpPr>
        <p:spPr>
          <a:xfrm>
            <a:off x="13318033" y="4191055"/>
            <a:ext cx="8746132" cy="656481"/>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89" name="Add your Text here / Arial, normal, 35pt…"/>
          <p:cNvSpPr txBox="1"/>
          <p:nvPr>
            <p:ph type="body" sz="quarter" idx="31"/>
          </p:nvPr>
        </p:nvSpPr>
        <p:spPr>
          <a:xfrm>
            <a:off x="13318033" y="7970280"/>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90" name="Add your Text here / Arial, normal, 35pt…"/>
          <p:cNvSpPr txBox="1"/>
          <p:nvPr>
            <p:ph type="body" sz="quarter" idx="32"/>
          </p:nvPr>
        </p:nvSpPr>
        <p:spPr>
          <a:xfrm>
            <a:off x="13318033" y="10815609"/>
            <a:ext cx="8746132" cy="1901712"/>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Add your Text here / Arial, normal, 35pt</a:t>
            </a:r>
          </a:p>
        </p:txBody>
      </p:sp>
      <p:sp>
        <p:nvSpPr>
          <p:cNvPr id="191" name="Add Title 40pt"/>
          <p:cNvSpPr txBox="1"/>
          <p:nvPr>
            <p:ph type="body" sz="quarter" idx="33"/>
          </p:nvPr>
        </p:nvSpPr>
        <p:spPr>
          <a:xfrm>
            <a:off x="13318033" y="7036384"/>
            <a:ext cx="87461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92" name="Add Title 40pt"/>
          <p:cNvSpPr txBox="1"/>
          <p:nvPr>
            <p:ph type="body" sz="quarter" idx="34"/>
          </p:nvPr>
        </p:nvSpPr>
        <p:spPr>
          <a:xfrm>
            <a:off x="13318033" y="9881713"/>
            <a:ext cx="8746132" cy="656482"/>
          </a:xfrm>
          <a:prstGeom prst="rect">
            <a:avLst/>
          </a:prstGeom>
        </p:spPr>
        <p:txBody>
          <a:bodyPr anchor="ct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9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4">
    <p:bg>
      <p:bgPr>
        <a:solidFill>
          <a:srgbClr val="030C14"/>
        </a:solidFill>
      </p:bgPr>
    </p:bg>
    <p:spTree>
      <p:nvGrpSpPr>
        <p:cNvPr id="1" name=""/>
        <p:cNvGrpSpPr/>
        <p:nvPr/>
      </p:nvGrpSpPr>
      <p:grpSpPr>
        <a:xfrm>
          <a:off x="0" y="0"/>
          <a:ext cx="0" cy="0"/>
          <a:chOff x="0" y="0"/>
          <a:chExt cx="0" cy="0"/>
        </a:xfrm>
      </p:grpSpPr>
      <p:sp>
        <p:nvSpPr>
          <p:cNvPr id="20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0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02" name="Arial / normal / 45pt / Add your Text here! / Arial / normal / 45pt / Add your Text here! / Arial / normal / 45pt / Add your Text here! /"/>
          <p:cNvSpPr txBox="1"/>
          <p:nvPr>
            <p:ph type="body" sz="quarter" idx="23"/>
          </p:nvPr>
        </p:nvSpPr>
        <p:spPr>
          <a:xfrm>
            <a:off x="2319834" y="7565414"/>
            <a:ext cx="19744332" cy="2594705"/>
          </a:xfrm>
          <a:prstGeom prst="rect">
            <a:avLst/>
          </a:prstGeom>
        </p:spPr>
        <p:txBody>
          <a:bodyPr lIns="0" tIns="0" rIns="0" bIns="0"/>
          <a:lstStyle>
            <a:lvl1pPr marL="508000" indent="-50800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Arial / normal / 45pt / Add your Text here! / Arial / normal / 45pt / Add your Text here! / Arial / normal / 45pt / Add your Text here! / </a:t>
            </a:r>
          </a:p>
        </p:txBody>
      </p:sp>
      <p:sp>
        <p:nvSpPr>
          <p:cNvPr id="203" name="Arial / normal / 45pt / Add your Text here! / Arial / normal / 45pt / Add your Text here! / Arial / normal / 45pt / Add your Text here! /"/>
          <p:cNvSpPr txBox="1"/>
          <p:nvPr>
            <p:ph type="body" sz="quarter" idx="24"/>
          </p:nvPr>
        </p:nvSpPr>
        <p:spPr>
          <a:xfrm>
            <a:off x="2319834" y="10297830"/>
            <a:ext cx="19744332" cy="2456195"/>
          </a:xfrm>
          <a:prstGeom prst="rect">
            <a:avLst/>
          </a:prstGeom>
        </p:spPr>
        <p:txBody>
          <a:bodyPr lIns="0" tIns="0" rIns="0" bIns="0"/>
          <a:lstStyle>
            <a:lvl1pPr marL="508000" indent="-50800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Arial / normal / 45pt / Add your Text here! / Arial / normal / 45pt / Add your Text here! / Arial / normal / 45pt / Add your Text here! / </a:t>
            </a:r>
          </a:p>
        </p:txBody>
      </p:sp>
      <p:sp>
        <p:nvSpPr>
          <p:cNvPr id="204" name="Arial / normal / 45pt / Add your Text here! / Arial / normal / 45pt / Add your Text here! / Arial / normal / 45pt / Add your Text here! /"/>
          <p:cNvSpPr txBox="1"/>
          <p:nvPr>
            <p:ph type="body" sz="quarter" idx="25"/>
          </p:nvPr>
        </p:nvSpPr>
        <p:spPr>
          <a:xfrm>
            <a:off x="2319834" y="4834914"/>
            <a:ext cx="19744332" cy="2594705"/>
          </a:xfrm>
          <a:prstGeom prst="rect">
            <a:avLst/>
          </a:prstGeom>
        </p:spPr>
        <p:txBody>
          <a:bodyPr lIns="0" tIns="0" rIns="0" bIns="0"/>
          <a:lstStyle>
            <a:lvl1pPr marL="508000" indent="-508000" algn="l" defTabSz="719999">
              <a:lnSpc>
                <a:spcPct val="130000"/>
              </a:lnSpc>
              <a:spcBef>
                <a:spcPts val="0"/>
              </a:spcBef>
              <a:buClr>
                <a:srgbClr val="0C70E8"/>
              </a:buClr>
              <a:buSzPct val="100000"/>
              <a:buChar char="-"/>
              <a:defRPr b="0" sz="4500">
                <a:latin typeface="+mn-lt"/>
                <a:ea typeface="+mn-ea"/>
                <a:cs typeface="+mn-cs"/>
                <a:sym typeface="Arial"/>
              </a:defRPr>
            </a:lvl1pPr>
          </a:lstStyle>
          <a:p>
            <a:pPr/>
            <a:r>
              <a:t>Arial / normal / 45pt / Add your Text here! / Arial / normal / 45pt / Add your Text here! / Arial / normal / 45pt / Add your Text here! / </a:t>
            </a:r>
          </a:p>
        </p:txBody>
      </p:sp>
      <p:sp>
        <p:nvSpPr>
          <p:cNvPr id="20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5">
    <p:bg>
      <p:bgPr>
        <a:solidFill>
          <a:srgbClr val="030C14"/>
        </a:solidFill>
      </p:bgPr>
    </p:bg>
    <p:spTree>
      <p:nvGrpSpPr>
        <p:cNvPr id="1" name=""/>
        <p:cNvGrpSpPr/>
        <p:nvPr/>
      </p:nvGrpSpPr>
      <p:grpSpPr>
        <a:xfrm>
          <a:off x="0" y="0"/>
          <a:ext cx="0" cy="0"/>
          <a:chOff x="0" y="0"/>
          <a:chExt cx="0" cy="0"/>
        </a:xfrm>
      </p:grpSpPr>
      <p:sp>
        <p:nvSpPr>
          <p:cNvPr id="212"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13"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14" name="Rectangle"/>
          <p:cNvSpPr txBox="1"/>
          <p:nvPr>
            <p:ph type="body" sz="quarter" idx="23"/>
          </p:nvPr>
        </p:nvSpPr>
        <p:spPr>
          <a:xfrm>
            <a:off x="1723736" y="4402917"/>
            <a:ext cx="20936528" cy="1901712"/>
          </a:xfrm>
          <a:prstGeom prst="rect">
            <a:avLst/>
          </a:prstGeom>
          <a:ln w="63500">
            <a:solidFill>
              <a:srgbClr val="0C70E8"/>
            </a:solidFill>
          </a:ln>
        </p:spPr>
        <p:txBody>
          <a:bodyPr lIns="127000" tIns="127000" rIns="127000" bIns="127000" anchor="ctr"/>
          <a:lstStyle/>
          <a:p>
            <a:pPr algn="l" defTabSz="719999">
              <a:lnSpc>
                <a:spcPct val="130000"/>
              </a:lnSpc>
              <a:spcBef>
                <a:spcPts val="0"/>
              </a:spcBef>
              <a:buClr>
                <a:srgbClr val="0C70E8"/>
              </a:buClr>
              <a:defRPr b="0" sz="4500">
                <a:latin typeface="+mn-lt"/>
                <a:ea typeface="+mn-ea"/>
                <a:cs typeface="+mn-cs"/>
                <a:sym typeface="Arial"/>
              </a:defRPr>
            </a:pPr>
          </a:p>
        </p:txBody>
      </p:sp>
      <p:sp>
        <p:nvSpPr>
          <p:cNvPr id="215" name="Rectangle"/>
          <p:cNvSpPr txBox="1"/>
          <p:nvPr>
            <p:ph type="body" sz="quarter" idx="24"/>
          </p:nvPr>
        </p:nvSpPr>
        <p:spPr>
          <a:xfrm>
            <a:off x="1723736" y="10015573"/>
            <a:ext cx="20936528" cy="1901712"/>
          </a:xfrm>
          <a:prstGeom prst="rect">
            <a:avLst/>
          </a:prstGeom>
          <a:ln w="63500">
            <a:solidFill>
              <a:srgbClr val="0C70E8"/>
            </a:solidFill>
          </a:ln>
        </p:spPr>
        <p:txBody>
          <a:bodyPr lIns="127000" tIns="127000" rIns="127000" bIns="127000" anchor="ctr"/>
          <a:lstStyle/>
          <a:p>
            <a:pPr algn="l" defTabSz="719999">
              <a:lnSpc>
                <a:spcPct val="130000"/>
              </a:lnSpc>
              <a:spcBef>
                <a:spcPts val="0"/>
              </a:spcBef>
              <a:buClr>
                <a:srgbClr val="0C70E8"/>
              </a:buClr>
              <a:defRPr b="0" sz="4500">
                <a:latin typeface="+mn-lt"/>
                <a:ea typeface="+mn-ea"/>
                <a:cs typeface="+mn-cs"/>
                <a:sym typeface="Arial"/>
              </a:defRPr>
            </a:pPr>
          </a:p>
        </p:txBody>
      </p:sp>
      <p:sp>
        <p:nvSpPr>
          <p:cNvPr id="216" name="Rectangle"/>
          <p:cNvSpPr txBox="1"/>
          <p:nvPr>
            <p:ph type="body" sz="quarter" idx="25"/>
          </p:nvPr>
        </p:nvSpPr>
        <p:spPr>
          <a:xfrm>
            <a:off x="1723736" y="7209246"/>
            <a:ext cx="20936528" cy="1901712"/>
          </a:xfrm>
          <a:prstGeom prst="rect">
            <a:avLst/>
          </a:prstGeom>
          <a:ln w="63500">
            <a:solidFill>
              <a:srgbClr val="0C70E8"/>
            </a:solidFill>
          </a:ln>
        </p:spPr>
        <p:txBody>
          <a:bodyPr lIns="127000" tIns="127000" rIns="127000" bIns="127000" anchor="ctr"/>
          <a:lstStyle/>
          <a:p>
            <a:pPr algn="l" defTabSz="719999">
              <a:lnSpc>
                <a:spcPct val="130000"/>
              </a:lnSpc>
              <a:spcBef>
                <a:spcPts val="0"/>
              </a:spcBef>
              <a:buClr>
                <a:srgbClr val="0C70E8"/>
              </a:buClr>
              <a:defRPr b="0" sz="4500">
                <a:latin typeface="+mn-lt"/>
                <a:ea typeface="+mn-ea"/>
                <a:cs typeface="+mn-cs"/>
                <a:sym typeface="Arial"/>
              </a:defRPr>
            </a:pPr>
          </a:p>
        </p:txBody>
      </p:sp>
      <p:sp>
        <p:nvSpPr>
          <p:cNvPr id="217" name="Add your Text here / Arial, normal, 45pt"/>
          <p:cNvSpPr txBox="1"/>
          <p:nvPr>
            <p:ph type="body" sz="quarter" idx="26"/>
          </p:nvPr>
        </p:nvSpPr>
        <p:spPr>
          <a:xfrm>
            <a:off x="1723736" y="4402917"/>
            <a:ext cx="20936528" cy="1901712"/>
          </a:xfrm>
          <a:prstGeom prst="rect">
            <a:avLst/>
          </a:prstGeom>
        </p:spPr>
        <p:txBody>
          <a:bodyPr lIns="127000" tIns="127000" rIns="127000" bIns="127000" anchor="ctr"/>
          <a:lstStyle>
            <a:lvl1pPr algn="l" defTabSz="719999">
              <a:lnSpc>
                <a:spcPct val="130000"/>
              </a:lnSpc>
              <a:spcBef>
                <a:spcPts val="0"/>
              </a:spcBef>
              <a:buClr>
                <a:srgbClr val="0C70E8"/>
              </a:buClr>
              <a:defRPr b="0" sz="4500">
                <a:latin typeface="+mn-lt"/>
                <a:ea typeface="+mn-ea"/>
                <a:cs typeface="+mn-cs"/>
                <a:sym typeface="Arial"/>
              </a:defRPr>
            </a:lvl1pPr>
          </a:lstStyle>
          <a:p>
            <a:pPr/>
            <a:r>
              <a:t>Add your Text here / Arial, normal, 45pt</a:t>
            </a:r>
          </a:p>
        </p:txBody>
      </p:sp>
      <p:sp>
        <p:nvSpPr>
          <p:cNvPr id="218" name="Add your Text here / Arial, normal, 45pt"/>
          <p:cNvSpPr txBox="1"/>
          <p:nvPr>
            <p:ph type="body" sz="quarter" idx="27"/>
          </p:nvPr>
        </p:nvSpPr>
        <p:spPr>
          <a:xfrm>
            <a:off x="1723736" y="10015574"/>
            <a:ext cx="20936528" cy="1901712"/>
          </a:xfrm>
          <a:prstGeom prst="rect">
            <a:avLst/>
          </a:prstGeom>
        </p:spPr>
        <p:txBody>
          <a:bodyPr lIns="127000" tIns="127000" rIns="127000" bIns="127000" anchor="ctr"/>
          <a:lstStyle>
            <a:lvl1pPr algn="l" defTabSz="719999">
              <a:lnSpc>
                <a:spcPct val="130000"/>
              </a:lnSpc>
              <a:spcBef>
                <a:spcPts val="0"/>
              </a:spcBef>
              <a:buClr>
                <a:srgbClr val="0C70E8"/>
              </a:buClr>
              <a:defRPr b="0" sz="4500">
                <a:latin typeface="+mn-lt"/>
                <a:ea typeface="+mn-ea"/>
                <a:cs typeface="+mn-cs"/>
                <a:sym typeface="Arial"/>
              </a:defRPr>
            </a:lvl1pPr>
          </a:lstStyle>
          <a:p>
            <a:pPr/>
            <a:r>
              <a:t>Add your Text here / Arial, normal, 45pt</a:t>
            </a:r>
          </a:p>
        </p:txBody>
      </p:sp>
      <p:sp>
        <p:nvSpPr>
          <p:cNvPr id="219" name="Add your Text here / Arial, normal, 45pt"/>
          <p:cNvSpPr txBox="1"/>
          <p:nvPr>
            <p:ph type="body" sz="quarter" idx="28"/>
          </p:nvPr>
        </p:nvSpPr>
        <p:spPr>
          <a:xfrm>
            <a:off x="1723736" y="7209246"/>
            <a:ext cx="20936528" cy="1901712"/>
          </a:xfrm>
          <a:prstGeom prst="rect">
            <a:avLst/>
          </a:prstGeom>
        </p:spPr>
        <p:txBody>
          <a:bodyPr lIns="127000" tIns="127000" rIns="127000" bIns="127000" anchor="ctr"/>
          <a:lstStyle>
            <a:lvl1pPr algn="l" defTabSz="719999">
              <a:lnSpc>
                <a:spcPct val="130000"/>
              </a:lnSpc>
              <a:spcBef>
                <a:spcPts val="0"/>
              </a:spcBef>
              <a:buClr>
                <a:srgbClr val="0C70E8"/>
              </a:buClr>
              <a:defRPr b="0" sz="4500">
                <a:latin typeface="+mn-lt"/>
                <a:ea typeface="+mn-ea"/>
                <a:cs typeface="+mn-cs"/>
                <a:sym typeface="Arial"/>
              </a:defRPr>
            </a:lvl1pPr>
          </a:lstStyle>
          <a:p>
            <a:pPr/>
            <a:r>
              <a:t>Add your Text here / Arial, normal, 45pt</a:t>
            </a:r>
          </a:p>
        </p:txBody>
      </p:sp>
      <p:sp>
        <p:nvSpPr>
          <p:cNvPr id="22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p:bg>
      <p:bgPr>
        <a:solidFill>
          <a:srgbClr val="030C14"/>
        </a:solidFill>
      </p:bgPr>
    </p:bg>
    <p:spTree>
      <p:nvGrpSpPr>
        <p:cNvPr id="1" name=""/>
        <p:cNvGrpSpPr/>
        <p:nvPr/>
      </p:nvGrpSpPr>
      <p:grpSpPr>
        <a:xfrm>
          <a:off x="0" y="0"/>
          <a:ext cx="0" cy="0"/>
          <a:chOff x="0" y="0"/>
          <a:chExt cx="0" cy="0"/>
        </a:xfrm>
      </p:grpSpPr>
      <p:pic>
        <p:nvPicPr>
          <p:cNvPr id="19" name="Image" descr="Image"/>
          <p:cNvPicPr>
            <a:picLocks noChangeAspect="1"/>
          </p:cNvPicPr>
          <p:nvPr/>
        </p:nvPicPr>
        <p:blipFill>
          <a:blip r:embed="rId2">
            <a:extLst/>
          </a:blip>
          <a:srcRect l="0" t="0" r="0" b="25206"/>
          <a:stretch>
            <a:fillRect/>
          </a:stretch>
        </p:blipFill>
        <p:spPr>
          <a:xfrm>
            <a:off x="-255212" y="-113085"/>
            <a:ext cx="24647907" cy="13851509"/>
          </a:xfrm>
          <a:prstGeom prst="rect">
            <a:avLst/>
          </a:prstGeom>
          <a:ln w="12700">
            <a:miter lim="400000"/>
          </a:ln>
        </p:spPr>
      </p:pic>
      <p:sp>
        <p:nvSpPr>
          <p:cNvPr id="20" name="Project name 110pt"/>
          <p:cNvSpPr txBox="1"/>
          <p:nvPr>
            <p:ph type="body" idx="21"/>
          </p:nvPr>
        </p:nvSpPr>
        <p:spPr>
          <a:xfrm>
            <a:off x="1405334" y="1272613"/>
            <a:ext cx="21573332" cy="6942634"/>
          </a:xfrm>
          <a:prstGeom prst="rect">
            <a:avLst/>
          </a:prstGeom>
        </p:spPr>
        <p:txBody>
          <a:bodyPr>
            <a:noAutofit/>
          </a:bodyPr>
          <a:lstStyle>
            <a:lvl1pPr algn="l">
              <a:spcBef>
                <a:spcPts val="0"/>
              </a:spcBef>
              <a:defRPr sz="11000">
                <a:latin typeface="+mn-lt"/>
                <a:ea typeface="+mn-ea"/>
                <a:cs typeface="+mn-cs"/>
                <a:sym typeface="Arial"/>
              </a:defRPr>
            </a:lvl1pPr>
          </a:lstStyle>
          <a:p>
            <a:pPr/>
            <a:r>
              <a:t>Project name 110pt</a:t>
            </a:r>
          </a:p>
        </p:txBody>
      </p:sp>
      <p:sp>
        <p:nvSpPr>
          <p:cNvPr id="21" name="Your Name"/>
          <p:cNvSpPr txBox="1"/>
          <p:nvPr>
            <p:ph type="body" sz="quarter" idx="22"/>
          </p:nvPr>
        </p:nvSpPr>
        <p:spPr>
          <a:xfrm>
            <a:off x="1405335" y="11516586"/>
            <a:ext cx="21573330" cy="817428"/>
          </a:xfrm>
          <a:prstGeom prst="rect">
            <a:avLst/>
          </a:prstGeom>
        </p:spPr>
        <p:txBody>
          <a:bodyPr anchor="ctr">
            <a:spAutoFit/>
          </a:bodyPr>
          <a:lstStyle>
            <a:lvl1pPr algn="l" defTabSz="1828800">
              <a:lnSpc>
                <a:spcPct val="110000"/>
              </a:lnSpc>
              <a:spcBef>
                <a:spcPts val="2000"/>
              </a:spcBef>
              <a:defRPr sz="5000">
                <a:latin typeface="+mn-lt"/>
                <a:ea typeface="+mn-ea"/>
                <a:cs typeface="+mn-cs"/>
                <a:sym typeface="Arial"/>
              </a:defRPr>
            </a:lvl1pPr>
          </a:lstStyle>
          <a:p>
            <a:pPr>
              <a:defRPr>
                <a:solidFill>
                  <a:srgbClr val="9FA3BD"/>
                </a:solidFill>
              </a:defRPr>
            </a:pPr>
            <a:r>
              <a:rPr>
                <a:solidFill>
                  <a:srgbClr val="FFFFFF"/>
                </a:solidFill>
              </a:rPr>
              <a:t>Your Name</a:t>
            </a:r>
          </a:p>
        </p:txBody>
      </p:sp>
      <p:sp>
        <p:nvSpPr>
          <p:cNvPr id="22" name="Dev Center"/>
          <p:cNvSpPr txBox="1"/>
          <p:nvPr>
            <p:ph type="body" sz="quarter" idx="23"/>
          </p:nvPr>
        </p:nvSpPr>
        <p:spPr>
          <a:xfrm>
            <a:off x="1405335" y="10902832"/>
            <a:ext cx="21573330" cy="520936"/>
          </a:xfrm>
          <a:prstGeom prst="rect">
            <a:avLst/>
          </a:prstGeom>
        </p:spPr>
        <p:txBody>
          <a:bodyPr anchor="ctr">
            <a:spAutoFit/>
          </a:bodyPr>
          <a:lstStyle>
            <a:lvl1pPr algn="l" defTabSz="1828800">
              <a:lnSpc>
                <a:spcPct val="110000"/>
              </a:lnSpc>
              <a:spcBef>
                <a:spcPts val="2000"/>
              </a:spcBef>
              <a:defRPr sz="3000">
                <a:solidFill>
                  <a:srgbClr val="326EE0"/>
                </a:solidFill>
                <a:latin typeface="+mn-lt"/>
                <a:ea typeface="+mn-ea"/>
                <a:cs typeface="+mn-cs"/>
                <a:sym typeface="Arial"/>
              </a:defRPr>
            </a:lvl1pPr>
          </a:lstStyle>
          <a:p>
            <a:pPr/>
            <a:r>
              <a:t>Dev Center</a:t>
            </a:r>
          </a:p>
        </p:txBody>
      </p:sp>
      <p:sp>
        <p:nvSpPr>
          <p:cNvPr id="2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6">
    <p:bg>
      <p:bgPr>
        <a:solidFill>
          <a:srgbClr val="030C14"/>
        </a:solidFill>
      </p:bgPr>
    </p:bg>
    <p:spTree>
      <p:nvGrpSpPr>
        <p:cNvPr id="1" name=""/>
        <p:cNvGrpSpPr/>
        <p:nvPr/>
      </p:nvGrpSpPr>
      <p:grpSpPr>
        <a:xfrm>
          <a:off x="0" y="0"/>
          <a:ext cx="0" cy="0"/>
          <a:chOff x="0" y="0"/>
          <a:chExt cx="0" cy="0"/>
        </a:xfrm>
      </p:grpSpPr>
      <p:sp>
        <p:nvSpPr>
          <p:cNvPr id="22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2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29" name="テキスト プレースホルダー 6"/>
          <p:cNvSpPr/>
          <p:nvPr>
            <p:ph type="body" sz="half" idx="23"/>
          </p:nvPr>
        </p:nvSpPr>
        <p:spPr>
          <a:xfrm>
            <a:off x="12305043" y="4402917"/>
            <a:ext cx="10355221" cy="7518401"/>
          </a:xfrm>
          <a:prstGeom prst="rect">
            <a:avLst/>
          </a:prstGeom>
        </p:spPr>
        <p:txBody>
          <a:bodyPr lIns="431999" tIns="431999" rIns="431999" bIns="431999"/>
          <a:lstStyle>
            <a:lvl1pPr algn="l" defTabSz="719999">
              <a:lnSpc>
                <a:spcPct val="130000"/>
              </a:lnSpc>
              <a:spcBef>
                <a:spcPts val="0"/>
              </a:spcBef>
              <a:defRPr b="0" sz="4500">
                <a:latin typeface="+mn-lt"/>
                <a:ea typeface="+mn-ea"/>
                <a:cs typeface="+mn-cs"/>
                <a:sym typeface="Arial"/>
              </a:defRPr>
            </a:lvl1pPr>
          </a:lstStyle>
          <a:p>
            <a:pPr/>
            <a:r>
              <a:t>Arial / normal / 45pt / Add your Text here! / Arial / normal / 45pt / Add your Text here! / Arial / normal / 45pt / Add your Text here! / Arial / normal / 45pt / Add your Text here! / Arial / normal / 45pt / Add your Text here!</a:t>
            </a:r>
          </a:p>
        </p:txBody>
      </p:sp>
      <p:sp>
        <p:nvSpPr>
          <p:cNvPr id="230" name="テキスト プレースホルダー 6"/>
          <p:cNvSpPr/>
          <p:nvPr>
            <p:ph type="body" sz="half" idx="24"/>
          </p:nvPr>
        </p:nvSpPr>
        <p:spPr>
          <a:xfrm>
            <a:off x="12305043" y="4402917"/>
            <a:ext cx="10355221" cy="7518401"/>
          </a:xfrm>
          <a:prstGeom prst="rect">
            <a:avLst/>
          </a:prstGeom>
          <a:ln w="63500">
            <a:solidFill>
              <a:srgbClr val="0C70E8"/>
            </a:solidFill>
          </a:ln>
        </p:spPr>
        <p:txBody>
          <a:bodyPr lIns="431999" tIns="431999" rIns="431999" bIns="431999"/>
          <a:lstStyle/>
          <a:p>
            <a:pPr algn="l" defTabSz="719999">
              <a:lnSpc>
                <a:spcPct val="130000"/>
              </a:lnSpc>
              <a:spcBef>
                <a:spcPts val="0"/>
              </a:spcBef>
              <a:defRPr b="0" sz="4500">
                <a:latin typeface="+mn-lt"/>
                <a:ea typeface="+mn-ea"/>
                <a:cs typeface="+mn-cs"/>
                <a:sym typeface="Arial"/>
              </a:defRPr>
            </a:pPr>
          </a:p>
        </p:txBody>
      </p:sp>
      <p:sp>
        <p:nvSpPr>
          <p:cNvPr id="231" name="テキスト プレースホルダー 6"/>
          <p:cNvSpPr/>
          <p:nvPr>
            <p:ph type="body" sz="quarter" idx="25"/>
          </p:nvPr>
        </p:nvSpPr>
        <p:spPr>
          <a:xfrm>
            <a:off x="1723736" y="10172631"/>
            <a:ext cx="10356988" cy="1748686"/>
          </a:xfrm>
          <a:prstGeom prst="rect">
            <a:avLst/>
          </a:prstGeom>
          <a:ln w="63500">
            <a:solidFill>
              <a:srgbClr val="0C70E8"/>
            </a:solidFill>
          </a:ln>
        </p:spPr>
        <p:txBody>
          <a:bodyPr lIns="431800" tIns="431800" rIns="431800" bIns="431800" anchor="ctr"/>
          <a:lstStyle/>
          <a:p>
            <a:pPr algn="l" defTabSz="719999">
              <a:lnSpc>
                <a:spcPct val="130000"/>
              </a:lnSpc>
              <a:spcBef>
                <a:spcPts val="0"/>
              </a:spcBef>
              <a:defRPr b="0" sz="4500">
                <a:latin typeface="+mn-lt"/>
                <a:ea typeface="+mn-ea"/>
                <a:cs typeface="+mn-cs"/>
                <a:sym typeface="Arial"/>
              </a:defRPr>
            </a:pPr>
          </a:p>
        </p:txBody>
      </p:sp>
      <p:sp>
        <p:nvSpPr>
          <p:cNvPr id="232" name="テキスト プレースホルダー 6"/>
          <p:cNvSpPr/>
          <p:nvPr>
            <p:ph type="body" sz="quarter" idx="26"/>
          </p:nvPr>
        </p:nvSpPr>
        <p:spPr>
          <a:xfrm>
            <a:off x="1723736" y="8249392"/>
            <a:ext cx="10356988" cy="1748686"/>
          </a:xfrm>
          <a:prstGeom prst="rect">
            <a:avLst/>
          </a:prstGeom>
          <a:ln w="63500">
            <a:solidFill>
              <a:srgbClr val="0C70E8"/>
            </a:solidFill>
          </a:ln>
        </p:spPr>
        <p:txBody>
          <a:bodyPr lIns="431800" tIns="431800" rIns="431800" bIns="431800" anchor="ctr"/>
          <a:lstStyle/>
          <a:p>
            <a:pPr algn="l" defTabSz="719999">
              <a:lnSpc>
                <a:spcPct val="130000"/>
              </a:lnSpc>
              <a:spcBef>
                <a:spcPts val="0"/>
              </a:spcBef>
              <a:defRPr b="0" sz="4500">
                <a:latin typeface="+mn-lt"/>
                <a:ea typeface="+mn-ea"/>
                <a:cs typeface="+mn-cs"/>
                <a:sym typeface="Arial"/>
              </a:defRPr>
            </a:pPr>
          </a:p>
        </p:txBody>
      </p:sp>
      <p:sp>
        <p:nvSpPr>
          <p:cNvPr id="233" name="テキスト プレースホルダー 6"/>
          <p:cNvSpPr/>
          <p:nvPr>
            <p:ph type="body" sz="quarter" idx="27"/>
          </p:nvPr>
        </p:nvSpPr>
        <p:spPr>
          <a:xfrm>
            <a:off x="1723736" y="6329060"/>
            <a:ext cx="10356988" cy="1748686"/>
          </a:xfrm>
          <a:prstGeom prst="rect">
            <a:avLst/>
          </a:prstGeom>
          <a:ln w="63500">
            <a:solidFill>
              <a:srgbClr val="0C70E8"/>
            </a:solidFill>
          </a:ln>
        </p:spPr>
        <p:txBody>
          <a:bodyPr lIns="431800" tIns="431800" rIns="431800" bIns="431800" anchor="ctr"/>
          <a:lstStyle/>
          <a:p>
            <a:pPr algn="l" defTabSz="719999">
              <a:lnSpc>
                <a:spcPct val="130000"/>
              </a:lnSpc>
              <a:spcBef>
                <a:spcPts val="0"/>
              </a:spcBef>
              <a:defRPr b="0" sz="4500">
                <a:latin typeface="+mn-lt"/>
                <a:ea typeface="+mn-ea"/>
                <a:cs typeface="+mn-cs"/>
                <a:sym typeface="Arial"/>
              </a:defRPr>
            </a:pPr>
          </a:p>
        </p:txBody>
      </p:sp>
      <p:sp>
        <p:nvSpPr>
          <p:cNvPr id="234" name="テキスト プレースホルダー 6"/>
          <p:cNvSpPr/>
          <p:nvPr>
            <p:ph type="body" sz="quarter" idx="28"/>
          </p:nvPr>
        </p:nvSpPr>
        <p:spPr>
          <a:xfrm>
            <a:off x="1723736" y="4402917"/>
            <a:ext cx="10356988" cy="1748686"/>
          </a:xfrm>
          <a:prstGeom prst="rect">
            <a:avLst/>
          </a:prstGeom>
          <a:ln w="63500">
            <a:solidFill>
              <a:srgbClr val="0C70E8"/>
            </a:solidFill>
          </a:ln>
        </p:spPr>
        <p:txBody>
          <a:bodyPr lIns="431800" tIns="431800" rIns="431800" bIns="431800" anchor="ctr"/>
          <a:lstStyle/>
          <a:p>
            <a:pPr algn="l" defTabSz="719999">
              <a:lnSpc>
                <a:spcPct val="130000"/>
              </a:lnSpc>
              <a:spcBef>
                <a:spcPts val="0"/>
              </a:spcBef>
              <a:defRPr b="0" sz="4500">
                <a:latin typeface="+mn-lt"/>
                <a:ea typeface="+mn-ea"/>
                <a:cs typeface="+mn-cs"/>
                <a:sym typeface="Arial"/>
              </a:defRPr>
            </a:pPr>
          </a:p>
        </p:txBody>
      </p:sp>
      <p:sp>
        <p:nvSpPr>
          <p:cNvPr id="235" name="テキスト プレースホルダー 6"/>
          <p:cNvSpPr/>
          <p:nvPr>
            <p:ph type="body" sz="quarter" idx="29"/>
          </p:nvPr>
        </p:nvSpPr>
        <p:spPr>
          <a:xfrm>
            <a:off x="1723736" y="10172631"/>
            <a:ext cx="10356988" cy="1748686"/>
          </a:xfrm>
          <a:prstGeom prst="rect">
            <a:avLst/>
          </a:prstGeom>
        </p:spPr>
        <p:txBody>
          <a:bodyPr lIns="431800" tIns="431800" rIns="431800" bIns="431800" anchor="ctr"/>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36" name="テキスト プレースホルダー 6"/>
          <p:cNvSpPr/>
          <p:nvPr>
            <p:ph type="body" sz="quarter" idx="30"/>
          </p:nvPr>
        </p:nvSpPr>
        <p:spPr>
          <a:xfrm>
            <a:off x="1723736" y="8249392"/>
            <a:ext cx="10356988" cy="1748686"/>
          </a:xfrm>
          <a:prstGeom prst="rect">
            <a:avLst/>
          </a:prstGeom>
        </p:spPr>
        <p:txBody>
          <a:bodyPr lIns="431800" tIns="431800" rIns="431800" bIns="431800" anchor="ctr"/>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37" name="テキスト プレースホルダー 6"/>
          <p:cNvSpPr/>
          <p:nvPr>
            <p:ph type="body" sz="quarter" idx="31"/>
          </p:nvPr>
        </p:nvSpPr>
        <p:spPr>
          <a:xfrm>
            <a:off x="1723736" y="6329060"/>
            <a:ext cx="10356988" cy="1748686"/>
          </a:xfrm>
          <a:prstGeom prst="rect">
            <a:avLst/>
          </a:prstGeom>
        </p:spPr>
        <p:txBody>
          <a:bodyPr lIns="431800" tIns="431800" rIns="431800" bIns="431800" anchor="ctr"/>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38" name="テキスト プレースホルダー 6"/>
          <p:cNvSpPr/>
          <p:nvPr>
            <p:ph type="body" sz="quarter" idx="32"/>
          </p:nvPr>
        </p:nvSpPr>
        <p:spPr>
          <a:xfrm>
            <a:off x="1723736" y="4402917"/>
            <a:ext cx="10356988" cy="1748686"/>
          </a:xfrm>
          <a:prstGeom prst="rect">
            <a:avLst/>
          </a:prstGeom>
        </p:spPr>
        <p:txBody>
          <a:bodyPr lIns="431800" tIns="431800" rIns="431800" bIns="431800" anchor="ctr"/>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3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7">
    <p:bg>
      <p:bgPr>
        <a:solidFill>
          <a:srgbClr val="030C14"/>
        </a:solidFill>
      </p:bgPr>
    </p:bg>
    <p:spTree>
      <p:nvGrpSpPr>
        <p:cNvPr id="1" name=""/>
        <p:cNvGrpSpPr/>
        <p:nvPr/>
      </p:nvGrpSpPr>
      <p:grpSpPr>
        <a:xfrm>
          <a:off x="0" y="0"/>
          <a:ext cx="0" cy="0"/>
          <a:chOff x="0" y="0"/>
          <a:chExt cx="0" cy="0"/>
        </a:xfrm>
      </p:grpSpPr>
      <p:sp>
        <p:nvSpPr>
          <p:cNvPr id="246"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47"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48" name="テキスト プレースホルダー 6"/>
          <p:cNvSpPr/>
          <p:nvPr>
            <p:ph type="body" sz="half" idx="23"/>
          </p:nvPr>
        </p:nvSpPr>
        <p:spPr>
          <a:xfrm>
            <a:off x="12305043" y="4402917"/>
            <a:ext cx="10355221" cy="7518401"/>
          </a:xfrm>
          <a:prstGeom prst="rect">
            <a:avLst/>
          </a:prstGeom>
        </p:spPr>
        <p:txBody>
          <a:bodyPr lIns="431999" tIns="431999" rIns="431999" bIns="431999"/>
          <a:lstStyle>
            <a:lvl1pPr algn="l" defTabSz="719999">
              <a:lnSpc>
                <a:spcPct val="130000"/>
              </a:lnSpc>
              <a:spcBef>
                <a:spcPts val="0"/>
              </a:spcBef>
              <a:defRPr b="0" sz="4500">
                <a:latin typeface="+mn-lt"/>
                <a:ea typeface="+mn-ea"/>
                <a:cs typeface="+mn-cs"/>
                <a:sym typeface="Arial"/>
              </a:defRPr>
            </a:lvl1pPr>
          </a:lstStyle>
          <a:p>
            <a:pPr/>
            <a:r>
              <a:t>Arial / normal / 45pt / Add your Text here! / Arial / normal / 45pt / Add your Text here! / Arial / normal / 45pt / Add your Text here! / Arial / normal / 45pt / Add your Text here! / Arial / normal / 45pt / Add your Text here!</a:t>
            </a:r>
          </a:p>
        </p:txBody>
      </p:sp>
      <p:sp>
        <p:nvSpPr>
          <p:cNvPr id="249" name="テキスト プレースホルダー 6"/>
          <p:cNvSpPr/>
          <p:nvPr>
            <p:ph type="body" sz="half" idx="24"/>
          </p:nvPr>
        </p:nvSpPr>
        <p:spPr>
          <a:xfrm>
            <a:off x="12305043" y="4402917"/>
            <a:ext cx="10355221" cy="7518401"/>
          </a:xfrm>
          <a:prstGeom prst="rect">
            <a:avLst/>
          </a:prstGeom>
          <a:ln w="63500">
            <a:solidFill>
              <a:srgbClr val="0C70E8"/>
            </a:solidFill>
          </a:ln>
        </p:spPr>
        <p:txBody>
          <a:bodyPr lIns="431999" tIns="431999" rIns="431999" bIns="431999"/>
          <a:lstStyle/>
          <a:p>
            <a:pPr algn="l" defTabSz="719999">
              <a:lnSpc>
                <a:spcPct val="130000"/>
              </a:lnSpc>
              <a:spcBef>
                <a:spcPts val="0"/>
              </a:spcBef>
              <a:defRPr b="0" sz="4500">
                <a:latin typeface="+mn-lt"/>
                <a:ea typeface="+mn-ea"/>
                <a:cs typeface="+mn-cs"/>
                <a:sym typeface="Arial"/>
              </a:defRPr>
            </a:pPr>
          </a:p>
        </p:txBody>
      </p:sp>
      <p:sp>
        <p:nvSpPr>
          <p:cNvPr id="250" name="テキスト プレースホルダー 6"/>
          <p:cNvSpPr/>
          <p:nvPr>
            <p:ph type="body" sz="half" idx="25"/>
          </p:nvPr>
        </p:nvSpPr>
        <p:spPr>
          <a:xfrm>
            <a:off x="1720850" y="4400901"/>
            <a:ext cx="10357077" cy="7518401"/>
          </a:xfrm>
          <a:prstGeom prst="rect">
            <a:avLst/>
          </a:prstGeom>
          <a:ln w="63500">
            <a:solidFill>
              <a:srgbClr val="0C70E8"/>
            </a:solidFill>
          </a:ln>
        </p:spPr>
        <p:txBody>
          <a:bodyPr lIns="431999" tIns="431999" rIns="431999" bIns="431999"/>
          <a:lstStyle/>
          <a:p>
            <a:pPr algn="l" defTabSz="1828800">
              <a:lnSpc>
                <a:spcPct val="120000"/>
              </a:lnSpc>
              <a:spcBef>
                <a:spcPts val="1400"/>
              </a:spcBef>
              <a:defRPr b="0" sz="4000">
                <a:latin typeface="+mn-lt"/>
                <a:ea typeface="+mn-ea"/>
                <a:cs typeface="+mn-cs"/>
                <a:sym typeface="Arial"/>
              </a:defRPr>
            </a:pPr>
          </a:p>
        </p:txBody>
      </p:sp>
      <p:sp>
        <p:nvSpPr>
          <p:cNvPr id="251" name="テキスト プレースホルダー 6"/>
          <p:cNvSpPr/>
          <p:nvPr>
            <p:ph type="body" sz="quarter" idx="26"/>
          </p:nvPr>
        </p:nvSpPr>
        <p:spPr>
          <a:xfrm>
            <a:off x="2259558" y="4874931"/>
            <a:ext cx="9406661" cy="993741"/>
          </a:xfrm>
          <a:prstGeom prst="rect">
            <a:avLst/>
          </a:prstGeom>
        </p:spPr>
        <p:txBody>
          <a:bodyPr lIns="0" tIns="0" rIns="0" bIns="0"/>
          <a:lstStyle>
            <a:lvl1pPr algn="l" defTabSz="719999">
              <a:lnSpc>
                <a:spcPct val="130000"/>
              </a:lnSpc>
              <a:spcBef>
                <a:spcPts val="0"/>
              </a:spcBef>
              <a:defRPr b="0" sz="4500">
                <a:latin typeface="+mn-lt"/>
                <a:ea typeface="+mn-ea"/>
                <a:cs typeface="+mn-cs"/>
                <a:sym typeface="Arial"/>
              </a:defRPr>
            </a:lvl1pPr>
          </a:lstStyle>
          <a:p>
            <a:pPr/>
            <a:r>
              <a:t>Arial, normal, 45pt</a:t>
            </a:r>
          </a:p>
        </p:txBody>
      </p:sp>
      <p:sp>
        <p:nvSpPr>
          <p:cNvPr id="252" name="テキスト プレースホルダー 6"/>
          <p:cNvSpPr/>
          <p:nvPr>
            <p:ph type="body" sz="quarter" idx="27"/>
          </p:nvPr>
        </p:nvSpPr>
        <p:spPr>
          <a:xfrm>
            <a:off x="2259558" y="5901700"/>
            <a:ext cx="9406661" cy="5449646"/>
          </a:xfrm>
          <a:prstGeom prst="rect">
            <a:avLst/>
          </a:prstGeom>
        </p:spPr>
        <p:txBody>
          <a:bodyPr lIns="0" tIns="0" rIns="0" bIns="0"/>
          <a:lstStyle/>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 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a:p>
            <a:pPr marL="395111" indent="-395111" algn="l" defTabSz="719999">
              <a:lnSpc>
                <a:spcPct val="110000"/>
              </a:lnSpc>
              <a:spcBef>
                <a:spcPts val="0"/>
              </a:spcBef>
              <a:buClr>
                <a:srgbClr val="0C70E8"/>
              </a:buClr>
              <a:buSzPct val="100000"/>
              <a:buChar char="-"/>
              <a:defRPr b="0" sz="3500">
                <a:latin typeface="+mn-lt"/>
                <a:ea typeface="+mn-ea"/>
                <a:cs typeface="+mn-cs"/>
                <a:sym typeface="Arial"/>
              </a:defRPr>
            </a:pPr>
            <a:r>
              <a:t>Arial, normal, 35pt</a:t>
            </a:r>
          </a:p>
        </p:txBody>
      </p:sp>
      <p:sp>
        <p:nvSpPr>
          <p:cNvPr id="25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x 1">
    <p:bg>
      <p:bgPr>
        <a:solidFill>
          <a:srgbClr val="030C14"/>
        </a:solidFill>
      </p:bgPr>
    </p:bg>
    <p:spTree>
      <p:nvGrpSpPr>
        <p:cNvPr id="1" name=""/>
        <p:cNvGrpSpPr/>
        <p:nvPr/>
      </p:nvGrpSpPr>
      <p:grpSpPr>
        <a:xfrm>
          <a:off x="0" y="0"/>
          <a:ext cx="0" cy="0"/>
          <a:chOff x="0" y="0"/>
          <a:chExt cx="0" cy="0"/>
        </a:xfrm>
      </p:grpSpPr>
      <p:sp>
        <p:nvSpPr>
          <p:cNvPr id="26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6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62" name="テキスト プレースホルダー 2"/>
          <p:cNvSpPr/>
          <p:nvPr>
            <p:ph type="body" sz="quarter" idx="23"/>
          </p:nvPr>
        </p:nvSpPr>
        <p:spPr>
          <a:xfrm>
            <a:off x="16193737" y="8516598"/>
            <a:ext cx="6469413" cy="3404720"/>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3" name="テキスト プレースホルダー 2"/>
          <p:cNvSpPr/>
          <p:nvPr>
            <p:ph type="body" sz="quarter" idx="24"/>
          </p:nvPr>
        </p:nvSpPr>
        <p:spPr>
          <a:xfrm>
            <a:off x="8957293" y="4402917"/>
            <a:ext cx="6469414" cy="3404719"/>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4" name="テキスト プレースホルダー 2"/>
          <p:cNvSpPr/>
          <p:nvPr>
            <p:ph type="body" sz="quarter" idx="25"/>
          </p:nvPr>
        </p:nvSpPr>
        <p:spPr>
          <a:xfrm>
            <a:off x="8957293" y="8516598"/>
            <a:ext cx="6469414" cy="3404720"/>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5" name="テキスト プレースホルダー 2"/>
          <p:cNvSpPr/>
          <p:nvPr>
            <p:ph type="body" sz="quarter" idx="26"/>
          </p:nvPr>
        </p:nvSpPr>
        <p:spPr>
          <a:xfrm>
            <a:off x="1720849" y="8516598"/>
            <a:ext cx="6469414" cy="3404720"/>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6" name="テキスト プレースホルダー 2"/>
          <p:cNvSpPr/>
          <p:nvPr>
            <p:ph type="body" sz="quarter" idx="27"/>
          </p:nvPr>
        </p:nvSpPr>
        <p:spPr>
          <a:xfrm>
            <a:off x="16193737" y="4416785"/>
            <a:ext cx="6469413" cy="3404719"/>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7" name="テキスト プレースホルダー 2"/>
          <p:cNvSpPr/>
          <p:nvPr>
            <p:ph type="body" sz="quarter" idx="28"/>
          </p:nvPr>
        </p:nvSpPr>
        <p:spPr>
          <a:xfrm>
            <a:off x="1720849" y="4402917"/>
            <a:ext cx="6469414" cy="3404719"/>
          </a:xfrm>
          <a:prstGeom prst="rect">
            <a:avLst/>
          </a:prstGeom>
          <a:ln w="63500">
            <a:solidFill>
              <a:srgbClr val="0C70E8"/>
            </a:solidFill>
          </a:ln>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6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x 2">
    <p:bg>
      <p:bgPr>
        <a:solidFill>
          <a:srgbClr val="030C14"/>
        </a:solidFill>
      </p:bgPr>
    </p:bg>
    <p:spTree>
      <p:nvGrpSpPr>
        <p:cNvPr id="1" name=""/>
        <p:cNvGrpSpPr/>
        <p:nvPr/>
      </p:nvGrpSpPr>
      <p:grpSpPr>
        <a:xfrm>
          <a:off x="0" y="0"/>
          <a:ext cx="0" cy="0"/>
          <a:chOff x="0" y="0"/>
          <a:chExt cx="0" cy="0"/>
        </a:xfrm>
      </p:grpSpPr>
      <p:sp>
        <p:nvSpPr>
          <p:cNvPr id="275"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76"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77" name="テキスト プレースホルダー 2"/>
          <p:cNvSpPr/>
          <p:nvPr>
            <p:ph type="body" sz="quarter" idx="23"/>
          </p:nvPr>
        </p:nvSpPr>
        <p:spPr>
          <a:xfrm>
            <a:off x="16193737" y="8516598"/>
            <a:ext cx="6469413" cy="3404720"/>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78" name="テキスト プレースホルダー 2"/>
          <p:cNvSpPr/>
          <p:nvPr>
            <p:ph type="body" sz="quarter" idx="24"/>
          </p:nvPr>
        </p:nvSpPr>
        <p:spPr>
          <a:xfrm>
            <a:off x="8957293" y="4416785"/>
            <a:ext cx="6469414" cy="3404719"/>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79" name="テキスト プレースホルダー 2"/>
          <p:cNvSpPr/>
          <p:nvPr>
            <p:ph type="body" sz="quarter" idx="25"/>
          </p:nvPr>
        </p:nvSpPr>
        <p:spPr>
          <a:xfrm>
            <a:off x="8957293" y="8516598"/>
            <a:ext cx="6469414" cy="3404720"/>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80" name="テキスト プレースホルダー 2"/>
          <p:cNvSpPr/>
          <p:nvPr>
            <p:ph type="body" sz="quarter" idx="26"/>
          </p:nvPr>
        </p:nvSpPr>
        <p:spPr>
          <a:xfrm>
            <a:off x="1720850" y="8516598"/>
            <a:ext cx="6469413" cy="3404720"/>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81" name="テキスト プレースホルダー 2"/>
          <p:cNvSpPr/>
          <p:nvPr>
            <p:ph type="body" sz="quarter" idx="27"/>
          </p:nvPr>
        </p:nvSpPr>
        <p:spPr>
          <a:xfrm>
            <a:off x="16193737" y="4416785"/>
            <a:ext cx="6469413" cy="3404719"/>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82" name="テキスト プレースホルダー 2"/>
          <p:cNvSpPr/>
          <p:nvPr>
            <p:ph type="body" sz="quarter" idx="28"/>
          </p:nvPr>
        </p:nvSpPr>
        <p:spPr>
          <a:xfrm>
            <a:off x="1720850" y="4402917"/>
            <a:ext cx="6469413" cy="3404719"/>
          </a:xfrm>
          <a:prstGeom prst="rect">
            <a:avLst/>
          </a:prstGeom>
          <a:solidFill>
            <a:srgbClr val="27282F">
              <a:alpha val="70108"/>
            </a:srgbClr>
          </a:solidFill>
        </p:spPr>
        <p:txBody>
          <a:bodyPr lIns="431999" tIns="431999" rIns="431999" bIns="431999" anchor="ctr"/>
          <a:lstStyle>
            <a:lvl1pPr defTabSz="719999">
              <a:lnSpc>
                <a:spcPct val="120000"/>
              </a:lnSpc>
              <a:spcBef>
                <a:spcPts val="0"/>
              </a:spcBef>
              <a:defRPr b="0" sz="4000">
                <a:latin typeface="+mn-lt"/>
                <a:ea typeface="+mn-ea"/>
                <a:cs typeface="+mn-cs"/>
                <a:sym typeface="Arial"/>
              </a:defRPr>
            </a:lvl1pPr>
          </a:lstStyle>
          <a:p>
            <a:pPr/>
            <a:r>
              <a:t>Contents</a:t>
            </a:r>
          </a:p>
        </p:txBody>
      </p:sp>
      <p:sp>
        <p:nvSpPr>
          <p:cNvPr id="28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x 3">
    <p:bg>
      <p:bgPr>
        <a:solidFill>
          <a:srgbClr val="030C14"/>
        </a:solidFill>
      </p:bgPr>
    </p:bg>
    <p:spTree>
      <p:nvGrpSpPr>
        <p:cNvPr id="1" name=""/>
        <p:cNvGrpSpPr/>
        <p:nvPr/>
      </p:nvGrpSpPr>
      <p:grpSpPr>
        <a:xfrm>
          <a:off x="0" y="0"/>
          <a:ext cx="0" cy="0"/>
          <a:chOff x="0" y="0"/>
          <a:chExt cx="0" cy="0"/>
        </a:xfrm>
      </p:grpSpPr>
      <p:sp>
        <p:nvSpPr>
          <p:cNvPr id="29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29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292" name="テキスト プレースホルダー 2"/>
          <p:cNvSpPr/>
          <p:nvPr>
            <p:ph type="body" sz="quarter" idx="23"/>
          </p:nvPr>
        </p:nvSpPr>
        <p:spPr>
          <a:xfrm>
            <a:off x="1720850" y="4402917"/>
            <a:ext cx="6469413" cy="1273367"/>
          </a:xfrm>
          <a:prstGeom prst="rect">
            <a:avLst/>
          </a:prstGeom>
          <a:solidFill>
            <a:srgbClr val="555770"/>
          </a:solidFill>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293" name="テキスト プレースホルダー 3"/>
          <p:cNvSpPr/>
          <p:nvPr>
            <p:ph type="body" sz="quarter" idx="24"/>
          </p:nvPr>
        </p:nvSpPr>
        <p:spPr>
          <a:xfrm>
            <a:off x="1720850" y="5657821"/>
            <a:ext cx="6469413" cy="6263497"/>
          </a:xfrm>
          <a:prstGeom prst="rect">
            <a:avLst/>
          </a:prstGeom>
          <a:solidFill>
            <a:srgbClr val="27282E"/>
          </a:solidFill>
        </p:spPr>
        <p:txBody>
          <a:bodyPr lIns="431999" tIns="431999" rIns="431999" bIns="431999"/>
          <a:lstStyle>
            <a:lvl1pPr algn="l" defTabSz="719999">
              <a:lnSpc>
                <a:spcPct val="120000"/>
              </a:lnSpc>
              <a:spcBef>
                <a:spcPts val="0"/>
              </a:spcBef>
              <a:defRPr b="0" sz="4000">
                <a:latin typeface="+mn-lt"/>
                <a:ea typeface="+mn-ea"/>
                <a:cs typeface="+mn-cs"/>
                <a:sym typeface="Arial"/>
              </a:defRPr>
            </a:lvl1pPr>
          </a:lstStyle>
          <a:p>
            <a:pPr/>
            <a:r>
              <a:t>Add your text here. </a:t>
            </a:r>
          </a:p>
        </p:txBody>
      </p:sp>
      <p:sp>
        <p:nvSpPr>
          <p:cNvPr id="294" name="テキスト プレースホルダー 2"/>
          <p:cNvSpPr/>
          <p:nvPr>
            <p:ph type="body" sz="quarter" idx="25"/>
          </p:nvPr>
        </p:nvSpPr>
        <p:spPr>
          <a:xfrm>
            <a:off x="8957293" y="4402917"/>
            <a:ext cx="6469414" cy="1273367"/>
          </a:xfrm>
          <a:prstGeom prst="rect">
            <a:avLst/>
          </a:prstGeom>
          <a:solidFill>
            <a:srgbClr val="555770"/>
          </a:solidFill>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295" name="テキスト プレースホルダー 3"/>
          <p:cNvSpPr/>
          <p:nvPr>
            <p:ph type="body" sz="quarter" idx="26"/>
          </p:nvPr>
        </p:nvSpPr>
        <p:spPr>
          <a:xfrm>
            <a:off x="8957294" y="5657821"/>
            <a:ext cx="6469413" cy="6263497"/>
          </a:xfrm>
          <a:prstGeom prst="rect">
            <a:avLst/>
          </a:prstGeom>
          <a:solidFill>
            <a:srgbClr val="27282E"/>
          </a:solidFill>
        </p:spPr>
        <p:txBody>
          <a:bodyPr lIns="431999" tIns="431999" rIns="431999" bIns="431999"/>
          <a:lstStyle>
            <a:lvl1pPr algn="l" defTabSz="719999">
              <a:lnSpc>
                <a:spcPct val="120000"/>
              </a:lnSpc>
              <a:spcBef>
                <a:spcPts val="0"/>
              </a:spcBef>
              <a:defRPr b="0" sz="4000">
                <a:latin typeface="+mn-lt"/>
                <a:ea typeface="+mn-ea"/>
                <a:cs typeface="+mn-cs"/>
                <a:sym typeface="Arial"/>
              </a:defRPr>
            </a:lvl1pPr>
          </a:lstStyle>
          <a:p>
            <a:pPr/>
            <a:r>
              <a:t>Add your text here. </a:t>
            </a:r>
          </a:p>
        </p:txBody>
      </p:sp>
      <p:sp>
        <p:nvSpPr>
          <p:cNvPr id="296" name="テキスト プレースホルダー 2"/>
          <p:cNvSpPr/>
          <p:nvPr>
            <p:ph type="body" sz="quarter" idx="27"/>
          </p:nvPr>
        </p:nvSpPr>
        <p:spPr>
          <a:xfrm>
            <a:off x="16193737" y="4402917"/>
            <a:ext cx="6469413" cy="1273367"/>
          </a:xfrm>
          <a:prstGeom prst="rect">
            <a:avLst/>
          </a:prstGeom>
          <a:solidFill>
            <a:srgbClr val="555770"/>
          </a:solidFill>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297" name="テキスト プレースホルダー 3"/>
          <p:cNvSpPr/>
          <p:nvPr>
            <p:ph type="body" sz="quarter" idx="28"/>
          </p:nvPr>
        </p:nvSpPr>
        <p:spPr>
          <a:xfrm>
            <a:off x="16193737" y="5657821"/>
            <a:ext cx="6469412" cy="6263497"/>
          </a:xfrm>
          <a:prstGeom prst="rect">
            <a:avLst/>
          </a:prstGeom>
          <a:solidFill>
            <a:srgbClr val="27282E"/>
          </a:solidFill>
        </p:spPr>
        <p:txBody>
          <a:bodyPr lIns="431999" tIns="431999" rIns="431999" bIns="431999"/>
          <a:lstStyle>
            <a:lvl1pPr algn="l" defTabSz="719999">
              <a:lnSpc>
                <a:spcPct val="120000"/>
              </a:lnSpc>
              <a:spcBef>
                <a:spcPts val="0"/>
              </a:spcBef>
              <a:defRPr b="0" sz="4000">
                <a:latin typeface="+mn-lt"/>
                <a:ea typeface="+mn-ea"/>
                <a:cs typeface="+mn-cs"/>
                <a:sym typeface="Arial"/>
              </a:defRPr>
            </a:lvl1pPr>
          </a:lstStyle>
          <a:p>
            <a:pPr/>
            <a:r>
              <a:t>Add your text here. </a:t>
            </a:r>
          </a:p>
        </p:txBody>
      </p:sp>
      <p:sp>
        <p:nvSpPr>
          <p:cNvPr id="29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rcle 1">
    <p:bg>
      <p:bgPr>
        <a:solidFill>
          <a:srgbClr val="030C14"/>
        </a:solidFill>
      </p:bgPr>
    </p:bg>
    <p:spTree>
      <p:nvGrpSpPr>
        <p:cNvPr id="1" name=""/>
        <p:cNvGrpSpPr/>
        <p:nvPr/>
      </p:nvGrpSpPr>
      <p:grpSpPr>
        <a:xfrm>
          <a:off x="0" y="0"/>
          <a:ext cx="0" cy="0"/>
          <a:chOff x="0" y="0"/>
          <a:chExt cx="0" cy="0"/>
        </a:xfrm>
      </p:grpSpPr>
      <p:sp>
        <p:nvSpPr>
          <p:cNvPr id="305"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06"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07" name="テキスト プレースホルダー 2"/>
          <p:cNvSpPr/>
          <p:nvPr>
            <p:ph type="body" sz="quarter" idx="23"/>
          </p:nvPr>
        </p:nvSpPr>
        <p:spPr>
          <a:xfrm>
            <a:off x="2795556" y="91172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other</a:t>
            </a:r>
          </a:p>
        </p:txBody>
      </p:sp>
      <p:sp>
        <p:nvSpPr>
          <p:cNvPr id="308" name="テキスト プレースホルダー 2"/>
          <p:cNvSpPr/>
          <p:nvPr>
            <p:ph type="body" sz="quarter" idx="24"/>
          </p:nvPr>
        </p:nvSpPr>
        <p:spPr>
          <a:xfrm>
            <a:off x="2795556"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09" name="テキスト プレースホルダー 2"/>
          <p:cNvSpPr/>
          <p:nvPr>
            <p:ph type="body" sz="quarter" idx="25"/>
          </p:nvPr>
        </p:nvSpPr>
        <p:spPr>
          <a:xfrm>
            <a:off x="2454164"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10" name="円/楕円 10"/>
          <p:cNvSpPr/>
          <p:nvPr>
            <p:ph type="body" sz="quarter" idx="26"/>
          </p:nvPr>
        </p:nvSpPr>
        <p:spPr>
          <a:xfrm>
            <a:off x="1877076"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11" name="円/楕円 10"/>
          <p:cNvSpPr/>
          <p:nvPr>
            <p:ph type="body" sz="quarter" idx="27"/>
          </p:nvPr>
        </p:nvSpPr>
        <p:spPr>
          <a:xfrm>
            <a:off x="16349963"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12" name="テキスト プレースホルダー 2"/>
          <p:cNvSpPr/>
          <p:nvPr>
            <p:ph type="body" sz="quarter" idx="28"/>
          </p:nvPr>
        </p:nvSpPr>
        <p:spPr>
          <a:xfrm>
            <a:off x="10032000" y="9117269"/>
            <a:ext cx="4320000"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other</a:t>
            </a:r>
          </a:p>
        </p:txBody>
      </p:sp>
      <p:sp>
        <p:nvSpPr>
          <p:cNvPr id="313" name="テキスト プレースホルダー 2"/>
          <p:cNvSpPr/>
          <p:nvPr>
            <p:ph type="body" sz="quarter" idx="29"/>
          </p:nvPr>
        </p:nvSpPr>
        <p:spPr>
          <a:xfrm>
            <a:off x="10032000" y="6482024"/>
            <a:ext cx="4320000"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14" name="テキスト プレースホルダー 2"/>
          <p:cNvSpPr/>
          <p:nvPr>
            <p:ph type="body" sz="quarter" idx="30"/>
          </p:nvPr>
        </p:nvSpPr>
        <p:spPr>
          <a:xfrm>
            <a:off x="9690607"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15" name="円/楕円 10"/>
          <p:cNvSpPr/>
          <p:nvPr>
            <p:ph type="body" sz="quarter" idx="31"/>
          </p:nvPr>
        </p:nvSpPr>
        <p:spPr>
          <a:xfrm>
            <a:off x="9113519"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16" name="テキスト プレースホルダー 2"/>
          <p:cNvSpPr/>
          <p:nvPr>
            <p:ph type="body" sz="quarter" idx="32"/>
          </p:nvPr>
        </p:nvSpPr>
        <p:spPr>
          <a:xfrm>
            <a:off x="17268443" y="91172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other</a:t>
            </a:r>
          </a:p>
        </p:txBody>
      </p:sp>
      <p:sp>
        <p:nvSpPr>
          <p:cNvPr id="317" name="テキスト プレースホルダー 2"/>
          <p:cNvSpPr/>
          <p:nvPr>
            <p:ph type="body" sz="quarter" idx="33"/>
          </p:nvPr>
        </p:nvSpPr>
        <p:spPr>
          <a:xfrm>
            <a:off x="17268443"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18" name="テキスト プレースホルダー 2"/>
          <p:cNvSpPr/>
          <p:nvPr>
            <p:ph type="body" sz="quarter" idx="34"/>
          </p:nvPr>
        </p:nvSpPr>
        <p:spPr>
          <a:xfrm>
            <a:off x="16927052"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1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rcle 2">
    <p:bg>
      <p:bgPr>
        <a:solidFill>
          <a:srgbClr val="030C14"/>
        </a:solidFill>
      </p:bgPr>
    </p:bg>
    <p:spTree>
      <p:nvGrpSpPr>
        <p:cNvPr id="1" name=""/>
        <p:cNvGrpSpPr/>
        <p:nvPr/>
      </p:nvGrpSpPr>
      <p:grpSpPr>
        <a:xfrm>
          <a:off x="0" y="0"/>
          <a:ext cx="0" cy="0"/>
          <a:chOff x="0" y="0"/>
          <a:chExt cx="0" cy="0"/>
        </a:xfrm>
      </p:grpSpPr>
      <p:sp>
        <p:nvSpPr>
          <p:cNvPr id="326" name="円/楕円 10"/>
          <p:cNvSpPr/>
          <p:nvPr>
            <p:ph type="body" sz="quarter" idx="21"/>
          </p:nvPr>
        </p:nvSpPr>
        <p:spPr>
          <a:xfrm>
            <a:off x="1877076" y="4987926"/>
            <a:ext cx="6156961" cy="6156961"/>
          </a:xfrm>
          <a:prstGeom prst="ellipse">
            <a:avLst/>
          </a:prstGeom>
          <a:solidFill>
            <a:srgbClr val="27282F"/>
          </a:solidFill>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27" name="Title 80pt"/>
          <p:cNvSpPr txBox="1"/>
          <p:nvPr>
            <p:ph type="body" sz="quarter" idx="22"/>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28" name="Subtitle"/>
          <p:cNvSpPr txBox="1"/>
          <p:nvPr>
            <p:ph type="body" sz="quarter" idx="23"/>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29" name="テキスト プレースホルダー 2"/>
          <p:cNvSpPr/>
          <p:nvPr>
            <p:ph type="body" sz="quarter" idx="24"/>
          </p:nvPr>
        </p:nvSpPr>
        <p:spPr>
          <a:xfrm>
            <a:off x="2795556" y="9117269"/>
            <a:ext cx="4320001"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other</a:t>
            </a:r>
          </a:p>
        </p:txBody>
      </p:sp>
      <p:sp>
        <p:nvSpPr>
          <p:cNvPr id="330" name="テキスト プレースホルダー 2"/>
          <p:cNvSpPr/>
          <p:nvPr>
            <p:ph type="body" sz="quarter" idx="25"/>
          </p:nvPr>
        </p:nvSpPr>
        <p:spPr>
          <a:xfrm>
            <a:off x="2795556"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31" name="テキスト プレースホルダー 2"/>
          <p:cNvSpPr/>
          <p:nvPr>
            <p:ph type="body" sz="quarter" idx="26"/>
          </p:nvPr>
        </p:nvSpPr>
        <p:spPr>
          <a:xfrm>
            <a:off x="2454164"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32" name="円/楕円 10"/>
          <p:cNvSpPr/>
          <p:nvPr/>
        </p:nvSpPr>
        <p:spPr>
          <a:xfrm>
            <a:off x="9113519" y="4987926"/>
            <a:ext cx="6156961" cy="6156961"/>
          </a:xfrm>
          <a:prstGeom prst="ellipse">
            <a:avLst/>
          </a:prstGeom>
          <a:solidFill>
            <a:srgbClr val="27282F"/>
          </a:solidFill>
          <a:ln w="12700">
            <a:miter lim="400000"/>
          </a:ln>
        </p:spPr>
        <p:txBody>
          <a:bodyPr lIns="359999" tIns="359999" rIns="359999" bIns="359999" anchor="ctr"/>
          <a:lstStyle/>
          <a:p>
            <a:pPr defTabSz="1828800">
              <a:lnSpc>
                <a:spcPct val="90000"/>
              </a:lnSpc>
              <a:spcBef>
                <a:spcPts val="2000"/>
              </a:spcBef>
              <a:defRPr sz="3700"/>
            </a:pPr>
          </a:p>
        </p:txBody>
      </p:sp>
      <p:sp>
        <p:nvSpPr>
          <p:cNvPr id="333" name="テキスト プレースホルダー 2"/>
          <p:cNvSpPr/>
          <p:nvPr>
            <p:ph type="body" sz="quarter" idx="27"/>
          </p:nvPr>
        </p:nvSpPr>
        <p:spPr>
          <a:xfrm>
            <a:off x="10032000" y="9117269"/>
            <a:ext cx="4320000"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other</a:t>
            </a:r>
          </a:p>
        </p:txBody>
      </p:sp>
      <p:sp>
        <p:nvSpPr>
          <p:cNvPr id="334" name="テキスト プレースホルダー 2"/>
          <p:cNvSpPr/>
          <p:nvPr>
            <p:ph type="body" sz="quarter" idx="28"/>
          </p:nvPr>
        </p:nvSpPr>
        <p:spPr>
          <a:xfrm>
            <a:off x="10032000" y="6482024"/>
            <a:ext cx="4320000"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35" name="テキスト プレースホルダー 2"/>
          <p:cNvSpPr/>
          <p:nvPr>
            <p:ph type="body" sz="quarter" idx="29"/>
          </p:nvPr>
        </p:nvSpPr>
        <p:spPr>
          <a:xfrm>
            <a:off x="9690607"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36" name="円/楕円 10"/>
          <p:cNvSpPr/>
          <p:nvPr/>
        </p:nvSpPr>
        <p:spPr>
          <a:xfrm>
            <a:off x="16349963" y="4987926"/>
            <a:ext cx="6156961" cy="6156961"/>
          </a:xfrm>
          <a:prstGeom prst="ellipse">
            <a:avLst/>
          </a:prstGeom>
          <a:solidFill>
            <a:srgbClr val="27282F"/>
          </a:solidFill>
          <a:ln w="12700">
            <a:miter lim="400000"/>
          </a:ln>
        </p:spPr>
        <p:txBody>
          <a:bodyPr lIns="359999" tIns="359999" rIns="359999" bIns="359999" anchor="ctr"/>
          <a:lstStyle/>
          <a:p>
            <a:pPr defTabSz="1828800">
              <a:lnSpc>
                <a:spcPct val="90000"/>
              </a:lnSpc>
              <a:spcBef>
                <a:spcPts val="2000"/>
              </a:spcBef>
              <a:defRPr sz="3700"/>
            </a:pPr>
          </a:p>
        </p:txBody>
      </p:sp>
      <p:sp>
        <p:nvSpPr>
          <p:cNvPr id="337" name="テキスト プレースホルダー 2"/>
          <p:cNvSpPr/>
          <p:nvPr>
            <p:ph type="body" sz="quarter" idx="30"/>
          </p:nvPr>
        </p:nvSpPr>
        <p:spPr>
          <a:xfrm>
            <a:off x="17268443" y="9117269"/>
            <a:ext cx="4320001"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other</a:t>
            </a:r>
          </a:p>
        </p:txBody>
      </p:sp>
      <p:sp>
        <p:nvSpPr>
          <p:cNvPr id="338" name="テキスト プレースホルダー 2"/>
          <p:cNvSpPr/>
          <p:nvPr>
            <p:ph type="body" sz="quarter" idx="31"/>
          </p:nvPr>
        </p:nvSpPr>
        <p:spPr>
          <a:xfrm>
            <a:off x="17268443"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339" name="テキスト プレースホルダー 2"/>
          <p:cNvSpPr/>
          <p:nvPr>
            <p:ph type="body" sz="quarter" idx="32"/>
          </p:nvPr>
        </p:nvSpPr>
        <p:spPr>
          <a:xfrm>
            <a:off x="16927050"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34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rcle 3">
    <p:bg>
      <p:bgPr>
        <a:solidFill>
          <a:srgbClr val="030C14"/>
        </a:solidFill>
      </p:bgPr>
    </p:bg>
    <p:spTree>
      <p:nvGrpSpPr>
        <p:cNvPr id="1" name=""/>
        <p:cNvGrpSpPr/>
        <p:nvPr/>
      </p:nvGrpSpPr>
      <p:grpSpPr>
        <a:xfrm>
          <a:off x="0" y="0"/>
          <a:ext cx="0" cy="0"/>
          <a:chOff x="0" y="0"/>
          <a:chExt cx="0" cy="0"/>
        </a:xfrm>
      </p:grpSpPr>
      <p:sp>
        <p:nvSpPr>
          <p:cNvPr id="34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4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49" name="円/楕円 10"/>
          <p:cNvSpPr/>
          <p:nvPr>
            <p:ph type="body" sz="quarter" idx="23"/>
          </p:nvPr>
        </p:nvSpPr>
        <p:spPr>
          <a:xfrm>
            <a:off x="1877076"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50" name="円/楕円 10"/>
          <p:cNvSpPr/>
          <p:nvPr>
            <p:ph type="body" sz="quarter" idx="24"/>
          </p:nvPr>
        </p:nvSpPr>
        <p:spPr>
          <a:xfrm>
            <a:off x="16349963"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51" name="円/楕円 10"/>
          <p:cNvSpPr/>
          <p:nvPr>
            <p:ph type="body" sz="quarter" idx="25"/>
          </p:nvPr>
        </p:nvSpPr>
        <p:spPr>
          <a:xfrm>
            <a:off x="9113519"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52" name="テキスト プレースホルダー 2"/>
          <p:cNvSpPr/>
          <p:nvPr>
            <p:ph type="body" sz="quarter" idx="26"/>
          </p:nvPr>
        </p:nvSpPr>
        <p:spPr>
          <a:xfrm>
            <a:off x="2795556" y="86854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Content</a:t>
            </a:r>
          </a:p>
        </p:txBody>
      </p:sp>
      <p:sp>
        <p:nvSpPr>
          <p:cNvPr id="353" name="テキスト プレースホルダー 2"/>
          <p:cNvSpPr/>
          <p:nvPr>
            <p:ph type="body" sz="quarter" idx="27"/>
          </p:nvPr>
        </p:nvSpPr>
        <p:spPr>
          <a:xfrm>
            <a:off x="2454164"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1</a:t>
            </a:r>
          </a:p>
        </p:txBody>
      </p:sp>
      <p:sp>
        <p:nvSpPr>
          <p:cNvPr id="354" name="テキスト プレースホルダー 2"/>
          <p:cNvSpPr/>
          <p:nvPr>
            <p:ph type="body" sz="quarter" idx="28"/>
          </p:nvPr>
        </p:nvSpPr>
        <p:spPr>
          <a:xfrm>
            <a:off x="17268443" y="86854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Content</a:t>
            </a:r>
          </a:p>
        </p:txBody>
      </p:sp>
      <p:sp>
        <p:nvSpPr>
          <p:cNvPr id="355" name="テキスト プレースホルダー 2"/>
          <p:cNvSpPr/>
          <p:nvPr>
            <p:ph type="body" sz="quarter" idx="29"/>
          </p:nvPr>
        </p:nvSpPr>
        <p:spPr>
          <a:xfrm>
            <a:off x="16927052" y="6756606"/>
            <a:ext cx="5002785" cy="1857600"/>
          </a:xfrm>
          <a:prstGeom prst="rect">
            <a:avLst/>
          </a:prstGeom>
        </p:spPr>
        <p:txBody>
          <a:bodyPr lIns="0" tIns="0" rIns="0" bIns="0" anchor="ctr"/>
          <a:lstStyle>
            <a:lvl1pPr defTabSz="808990">
              <a:spcBef>
                <a:spcPts val="0"/>
              </a:spcBef>
              <a:defRPr sz="11760">
                <a:latin typeface="+mn-lt"/>
                <a:ea typeface="+mn-ea"/>
                <a:cs typeface="+mn-cs"/>
                <a:sym typeface="Arial"/>
              </a:defRPr>
            </a:lvl1pPr>
          </a:lstStyle>
          <a:p>
            <a:pPr/>
            <a:r>
              <a:t>300000</a:t>
            </a:r>
          </a:p>
        </p:txBody>
      </p:sp>
      <p:sp>
        <p:nvSpPr>
          <p:cNvPr id="356" name="テキスト プレースホルダー 2"/>
          <p:cNvSpPr/>
          <p:nvPr>
            <p:ph type="body" sz="quarter" idx="30"/>
          </p:nvPr>
        </p:nvSpPr>
        <p:spPr>
          <a:xfrm>
            <a:off x="10032000" y="8685469"/>
            <a:ext cx="4320000"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Content</a:t>
            </a:r>
          </a:p>
        </p:txBody>
      </p:sp>
      <p:sp>
        <p:nvSpPr>
          <p:cNvPr id="357" name="テキスト プレースホルダー 2"/>
          <p:cNvSpPr/>
          <p:nvPr>
            <p:ph type="body" sz="quarter" idx="31"/>
          </p:nvPr>
        </p:nvSpPr>
        <p:spPr>
          <a:xfrm>
            <a:off x="9690607"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200</a:t>
            </a:r>
          </a:p>
        </p:txBody>
      </p:sp>
      <p:sp>
        <p:nvSpPr>
          <p:cNvPr id="35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rcle 4">
    <p:bg>
      <p:bgPr>
        <a:solidFill>
          <a:srgbClr val="030C14"/>
        </a:solidFill>
      </p:bgPr>
    </p:bg>
    <p:spTree>
      <p:nvGrpSpPr>
        <p:cNvPr id="1" name=""/>
        <p:cNvGrpSpPr/>
        <p:nvPr/>
      </p:nvGrpSpPr>
      <p:grpSpPr>
        <a:xfrm>
          <a:off x="0" y="0"/>
          <a:ext cx="0" cy="0"/>
          <a:chOff x="0" y="0"/>
          <a:chExt cx="0" cy="0"/>
        </a:xfrm>
      </p:grpSpPr>
      <p:sp>
        <p:nvSpPr>
          <p:cNvPr id="365" name="円/楕円 10"/>
          <p:cNvSpPr/>
          <p:nvPr>
            <p:ph type="body" sz="quarter" idx="21"/>
          </p:nvPr>
        </p:nvSpPr>
        <p:spPr>
          <a:xfrm>
            <a:off x="1877076" y="4987926"/>
            <a:ext cx="6156961" cy="6156961"/>
          </a:xfrm>
          <a:prstGeom prst="ellipse">
            <a:avLst/>
          </a:prstGeom>
          <a:solidFill>
            <a:srgbClr val="27282F"/>
          </a:solidFill>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66" name="円/楕円 10"/>
          <p:cNvSpPr/>
          <p:nvPr>
            <p:ph type="body" sz="quarter" idx="22"/>
          </p:nvPr>
        </p:nvSpPr>
        <p:spPr>
          <a:xfrm>
            <a:off x="16349963" y="4987926"/>
            <a:ext cx="6156961" cy="6156961"/>
          </a:xfrm>
          <a:prstGeom prst="ellipse">
            <a:avLst/>
          </a:prstGeom>
          <a:solidFill>
            <a:srgbClr val="27282F"/>
          </a:solidFill>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67" name="円/楕円 10"/>
          <p:cNvSpPr/>
          <p:nvPr>
            <p:ph type="body" sz="quarter" idx="23"/>
          </p:nvPr>
        </p:nvSpPr>
        <p:spPr>
          <a:xfrm>
            <a:off x="9113519" y="4987926"/>
            <a:ext cx="6156961" cy="6156961"/>
          </a:xfrm>
          <a:prstGeom prst="ellipse">
            <a:avLst/>
          </a:prstGeom>
          <a:solidFill>
            <a:srgbClr val="27282F"/>
          </a:solidFill>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368" name="Title 80pt"/>
          <p:cNvSpPr txBox="1"/>
          <p:nvPr>
            <p:ph type="body" sz="quarter" idx="24"/>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69" name="Subtitle"/>
          <p:cNvSpPr txBox="1"/>
          <p:nvPr>
            <p:ph type="body" sz="quarter" idx="25"/>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70" name="テキスト プレースホルダー 2"/>
          <p:cNvSpPr/>
          <p:nvPr>
            <p:ph type="body" sz="quarter" idx="26"/>
          </p:nvPr>
        </p:nvSpPr>
        <p:spPr>
          <a:xfrm>
            <a:off x="2795556" y="8685469"/>
            <a:ext cx="4320001"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Content</a:t>
            </a:r>
          </a:p>
        </p:txBody>
      </p:sp>
      <p:sp>
        <p:nvSpPr>
          <p:cNvPr id="371" name="テキスト プレースホルダー 2"/>
          <p:cNvSpPr/>
          <p:nvPr>
            <p:ph type="body" sz="quarter" idx="27"/>
          </p:nvPr>
        </p:nvSpPr>
        <p:spPr>
          <a:xfrm>
            <a:off x="2454164"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1</a:t>
            </a:r>
          </a:p>
        </p:txBody>
      </p:sp>
      <p:sp>
        <p:nvSpPr>
          <p:cNvPr id="372" name="テキスト プレースホルダー 2"/>
          <p:cNvSpPr/>
          <p:nvPr>
            <p:ph type="body" sz="quarter" idx="28"/>
          </p:nvPr>
        </p:nvSpPr>
        <p:spPr>
          <a:xfrm>
            <a:off x="17268443" y="8685469"/>
            <a:ext cx="4320001"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Content</a:t>
            </a:r>
          </a:p>
        </p:txBody>
      </p:sp>
      <p:sp>
        <p:nvSpPr>
          <p:cNvPr id="373" name="テキスト プレースホルダー 2"/>
          <p:cNvSpPr/>
          <p:nvPr>
            <p:ph type="body" sz="quarter" idx="29"/>
          </p:nvPr>
        </p:nvSpPr>
        <p:spPr>
          <a:xfrm>
            <a:off x="16927052" y="6756606"/>
            <a:ext cx="5002785" cy="1857600"/>
          </a:xfrm>
          <a:prstGeom prst="rect">
            <a:avLst/>
          </a:prstGeom>
        </p:spPr>
        <p:txBody>
          <a:bodyPr lIns="0" tIns="0" rIns="0" bIns="0" anchor="ctr"/>
          <a:lstStyle>
            <a:lvl1pPr defTabSz="808990">
              <a:spcBef>
                <a:spcPts val="0"/>
              </a:spcBef>
              <a:defRPr sz="11760">
                <a:latin typeface="+mn-lt"/>
                <a:ea typeface="+mn-ea"/>
                <a:cs typeface="+mn-cs"/>
                <a:sym typeface="Arial"/>
              </a:defRPr>
            </a:lvl1pPr>
          </a:lstStyle>
          <a:p>
            <a:pPr/>
            <a:r>
              <a:t>300000</a:t>
            </a:r>
          </a:p>
        </p:txBody>
      </p:sp>
      <p:sp>
        <p:nvSpPr>
          <p:cNvPr id="374" name="テキスト プレースホルダー 2"/>
          <p:cNvSpPr/>
          <p:nvPr>
            <p:ph type="body" sz="quarter" idx="30"/>
          </p:nvPr>
        </p:nvSpPr>
        <p:spPr>
          <a:xfrm>
            <a:off x="10032000" y="8685469"/>
            <a:ext cx="4320000" cy="540003"/>
          </a:xfrm>
          <a:prstGeom prst="rect">
            <a:avLst/>
          </a:prstGeom>
        </p:spPr>
        <p:txBody>
          <a:bodyPr lIns="0" tIns="0" rIns="0" bIns="0" anchor="ctr"/>
          <a:lstStyle>
            <a:lvl1pPr defTabSz="1828800">
              <a:lnSpc>
                <a:spcPct val="90000"/>
              </a:lnSpc>
              <a:spcBef>
                <a:spcPts val="2000"/>
              </a:spcBef>
              <a:defRPr sz="3500">
                <a:solidFill>
                  <a:srgbClr val="BAC2DC"/>
                </a:solidFill>
                <a:latin typeface="+mn-lt"/>
                <a:ea typeface="+mn-ea"/>
                <a:cs typeface="+mn-cs"/>
                <a:sym typeface="Arial"/>
              </a:defRPr>
            </a:lvl1pPr>
          </a:lstStyle>
          <a:p>
            <a:pPr/>
            <a:r>
              <a:t>Content</a:t>
            </a:r>
          </a:p>
        </p:txBody>
      </p:sp>
      <p:sp>
        <p:nvSpPr>
          <p:cNvPr id="375" name="テキスト プレースホルダー 2"/>
          <p:cNvSpPr/>
          <p:nvPr>
            <p:ph type="body" sz="quarter" idx="31"/>
          </p:nvPr>
        </p:nvSpPr>
        <p:spPr>
          <a:xfrm>
            <a:off x="9690607" y="6756606"/>
            <a:ext cx="5002785" cy="1857600"/>
          </a:xfrm>
          <a:prstGeom prst="rect">
            <a:avLst/>
          </a:prstGeom>
        </p:spPr>
        <p:txBody>
          <a:bodyPr lIns="0" tIns="0" rIns="0" bIns="0" anchor="ctr"/>
          <a:lstStyle>
            <a:lvl1pPr>
              <a:spcBef>
                <a:spcPts val="0"/>
              </a:spcBef>
              <a:defRPr>
                <a:latin typeface="+mn-lt"/>
                <a:ea typeface="+mn-ea"/>
                <a:cs typeface="+mn-cs"/>
                <a:sym typeface="Arial"/>
              </a:defRPr>
            </a:lvl1pPr>
          </a:lstStyle>
          <a:p>
            <a:pPr/>
            <a:r>
              <a:t>200</a:t>
            </a:r>
          </a:p>
        </p:txBody>
      </p:sp>
      <p:sp>
        <p:nvSpPr>
          <p:cNvPr id="37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1">
    <p:bg>
      <p:bgPr>
        <a:solidFill>
          <a:srgbClr val="030C14"/>
        </a:solidFill>
      </p:bgPr>
    </p:bg>
    <p:spTree>
      <p:nvGrpSpPr>
        <p:cNvPr id="1" name=""/>
        <p:cNvGrpSpPr/>
        <p:nvPr/>
      </p:nvGrpSpPr>
      <p:grpSpPr>
        <a:xfrm>
          <a:off x="0" y="0"/>
          <a:ext cx="0" cy="0"/>
          <a:chOff x="0" y="0"/>
          <a:chExt cx="0" cy="0"/>
        </a:xfrm>
      </p:grpSpPr>
      <p:sp>
        <p:nvSpPr>
          <p:cNvPr id="383"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84"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85" name="正方形/長方形 18"/>
          <p:cNvSpPr/>
          <p:nvPr/>
        </p:nvSpPr>
        <p:spPr>
          <a:xfrm>
            <a:off x="1396999" y="4033135"/>
            <a:ext cx="21590001" cy="8253933"/>
          </a:xfrm>
          <a:prstGeom prst="rect">
            <a:avLst/>
          </a:prstGeom>
          <a:solidFill>
            <a:srgbClr val="27282F"/>
          </a:solidFill>
          <a:ln w="12700">
            <a:miter lim="400000"/>
          </a:ln>
        </p:spPr>
        <p:txBody>
          <a:bodyPr lIns="359999" tIns="359999" rIns="359999" bIns="359999"/>
          <a:lstStyle/>
          <a:p>
            <a:pPr lvl="8" indent="0" algn="l" defTabSz="719999">
              <a:lnSpc>
                <a:spcPct val="130000"/>
              </a:lnSpc>
              <a:defRPr b="0" spc="-84" sz="4200">
                <a:latin typeface="Courier"/>
                <a:ea typeface="Courier"/>
                <a:cs typeface="Courier"/>
                <a:sym typeface="Courier"/>
              </a:defRPr>
            </a:pPr>
          </a:p>
        </p:txBody>
      </p:sp>
      <p:sp>
        <p:nvSpPr>
          <p:cNvPr id="386" name="正方形/長方形 18"/>
          <p:cNvSpPr/>
          <p:nvPr>
            <p:ph type="body" idx="23"/>
          </p:nvPr>
        </p:nvSpPr>
        <p:spPr>
          <a:xfrm>
            <a:off x="1396998" y="4033135"/>
            <a:ext cx="21590003" cy="8253933"/>
          </a:xfrm>
          <a:prstGeom prst="rect">
            <a:avLst/>
          </a:prstGeom>
        </p:spPr>
        <p:txBody>
          <a:bodyPr lIns="359999" tIns="359999" rIns="359999" bIns="359999">
            <a:noAutofit/>
          </a:bodyPr>
          <a:lstStyle/>
          <a:p>
            <a:pPr lvl="8" algn="l" defTabSz="719999">
              <a:lnSpc>
                <a:spcPct val="130000"/>
              </a:lnSpc>
              <a:spcBef>
                <a:spcPts val="0"/>
              </a:spcBef>
              <a:defRPr b="0" spc="-84" sz="4200">
                <a:latin typeface="Courier"/>
                <a:ea typeface="Courier"/>
                <a:cs typeface="Courier"/>
                <a:sym typeface="Courier"/>
              </a:defRPr>
            </a:pPr>
            <a:r>
              <a:t>Add your text here</a:t>
            </a:r>
          </a:p>
          <a:p>
            <a:pPr algn="l" defTabSz="719999">
              <a:lnSpc>
                <a:spcPct val="130000"/>
              </a:lnSpc>
              <a:spcBef>
                <a:spcPts val="0"/>
              </a:spcBef>
              <a:defRPr b="0" spc="-84" sz="4200">
                <a:latin typeface="Courier"/>
                <a:ea typeface="Courier"/>
                <a:cs typeface="Courier"/>
                <a:sym typeface="Courier"/>
              </a:defRPr>
            </a:pPr>
            <a:r>
              <a:t>Whatever it is you want to message your friend, you will find the sticker that expresses your feelings best, like nothing else available in the market. </a:t>
            </a:r>
            <a:br/>
            <a:r>
              <a:t>The LINE Sticker Shop and LINE Store presents tens of thousands of stickers, and as a LINE user, you can join the LINE Creators Market and show off your creations to LINE friends across the globe.</a:t>
            </a:r>
            <a:endParaRPr>
              <a:solidFill>
                <a:srgbClr val="000000"/>
              </a:solidFill>
            </a:endParaRPr>
          </a:p>
        </p:txBody>
      </p:sp>
      <p:sp>
        <p:nvSpPr>
          <p:cNvPr id="38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Same team&amp;multiple people">
    <p:bg>
      <p:bgPr>
        <a:solidFill>
          <a:srgbClr val="030C14"/>
        </a:solidFill>
      </p:bgPr>
    </p:bg>
    <p:spTree>
      <p:nvGrpSpPr>
        <p:cNvPr id="1" name=""/>
        <p:cNvGrpSpPr/>
        <p:nvPr/>
      </p:nvGrpSpPr>
      <p:grpSpPr>
        <a:xfrm>
          <a:off x="0" y="0"/>
          <a:ext cx="0" cy="0"/>
          <a:chOff x="0" y="0"/>
          <a:chExt cx="0" cy="0"/>
        </a:xfrm>
      </p:grpSpPr>
      <p:pic>
        <p:nvPicPr>
          <p:cNvPr id="30" name="Image" descr="Image"/>
          <p:cNvPicPr>
            <a:picLocks noChangeAspect="1"/>
          </p:cNvPicPr>
          <p:nvPr/>
        </p:nvPicPr>
        <p:blipFill>
          <a:blip r:embed="rId2">
            <a:extLst/>
          </a:blip>
          <a:srcRect l="0" t="0" r="0" b="25206"/>
          <a:stretch>
            <a:fillRect/>
          </a:stretch>
        </p:blipFill>
        <p:spPr>
          <a:xfrm>
            <a:off x="-255212" y="-113085"/>
            <a:ext cx="24647907" cy="13851509"/>
          </a:xfrm>
          <a:prstGeom prst="rect">
            <a:avLst/>
          </a:prstGeom>
          <a:ln w="12700">
            <a:miter lim="400000"/>
          </a:ln>
        </p:spPr>
      </p:pic>
      <p:sp>
        <p:nvSpPr>
          <p:cNvPr id="31" name="Project name 110pt"/>
          <p:cNvSpPr txBox="1"/>
          <p:nvPr>
            <p:ph type="body" idx="21"/>
          </p:nvPr>
        </p:nvSpPr>
        <p:spPr>
          <a:xfrm>
            <a:off x="1405334" y="1272613"/>
            <a:ext cx="21573332" cy="6942634"/>
          </a:xfrm>
          <a:prstGeom prst="rect">
            <a:avLst/>
          </a:prstGeom>
        </p:spPr>
        <p:txBody>
          <a:bodyPr>
            <a:noAutofit/>
          </a:bodyPr>
          <a:lstStyle>
            <a:lvl1pPr algn="l">
              <a:spcBef>
                <a:spcPts val="0"/>
              </a:spcBef>
              <a:defRPr sz="11000">
                <a:latin typeface="+mn-lt"/>
                <a:ea typeface="+mn-ea"/>
                <a:cs typeface="+mn-cs"/>
                <a:sym typeface="Arial"/>
              </a:defRPr>
            </a:lvl1pPr>
          </a:lstStyle>
          <a:p>
            <a:pPr/>
            <a:r>
              <a:t>Project name 110pt</a:t>
            </a:r>
          </a:p>
        </p:txBody>
      </p:sp>
      <p:sp>
        <p:nvSpPr>
          <p:cNvPr id="32" name="Your Name 1, Your Name 2, Your Name 3, Your Name 4"/>
          <p:cNvSpPr txBox="1"/>
          <p:nvPr>
            <p:ph type="body" sz="quarter" idx="22"/>
          </p:nvPr>
        </p:nvSpPr>
        <p:spPr>
          <a:xfrm>
            <a:off x="1405335" y="11516586"/>
            <a:ext cx="21573330" cy="817428"/>
          </a:xfrm>
          <a:prstGeom prst="rect">
            <a:avLst/>
          </a:prstGeom>
          <a:effectLst>
            <a:outerShdw sx="100000" sy="100000" kx="0" ky="0" algn="b" rotWithShape="0" blurRad="177800" dist="170786" dir="1926124">
              <a:srgbClr val="000000"/>
            </a:outerShdw>
          </a:effectLst>
        </p:spPr>
        <p:txBody>
          <a:bodyPr anchor="ctr">
            <a:spAutoFit/>
          </a:bodyPr>
          <a:lstStyle>
            <a:lvl1pPr algn="l" defTabSz="1828800">
              <a:lnSpc>
                <a:spcPct val="110000"/>
              </a:lnSpc>
              <a:spcBef>
                <a:spcPts val="2000"/>
              </a:spcBef>
              <a:defRPr sz="5000">
                <a:latin typeface="+mn-lt"/>
                <a:ea typeface="+mn-ea"/>
                <a:cs typeface="+mn-cs"/>
                <a:sym typeface="Arial"/>
              </a:defRPr>
            </a:lvl1pPr>
          </a:lstStyle>
          <a:p>
            <a:pPr>
              <a:defRPr>
                <a:solidFill>
                  <a:srgbClr val="9FA3BD"/>
                </a:solidFill>
              </a:defRPr>
            </a:pPr>
            <a:r>
              <a:rPr>
                <a:solidFill>
                  <a:srgbClr val="FFFFFF"/>
                </a:solidFill>
              </a:rPr>
              <a:t>Your Name 1, Your Name 2, Your Name 3, Your Name 4</a:t>
            </a:r>
          </a:p>
        </p:txBody>
      </p:sp>
      <p:sp>
        <p:nvSpPr>
          <p:cNvPr id="33" name="Dev Center"/>
          <p:cNvSpPr txBox="1"/>
          <p:nvPr>
            <p:ph type="body" sz="quarter" idx="23"/>
          </p:nvPr>
        </p:nvSpPr>
        <p:spPr>
          <a:xfrm>
            <a:off x="1405335" y="10902832"/>
            <a:ext cx="21573330" cy="520936"/>
          </a:xfrm>
          <a:prstGeom prst="rect">
            <a:avLst/>
          </a:prstGeom>
        </p:spPr>
        <p:txBody>
          <a:bodyPr anchor="ctr">
            <a:spAutoFit/>
          </a:bodyPr>
          <a:lstStyle>
            <a:lvl1pPr algn="l" defTabSz="1828800">
              <a:lnSpc>
                <a:spcPct val="110000"/>
              </a:lnSpc>
              <a:spcBef>
                <a:spcPts val="2000"/>
              </a:spcBef>
              <a:defRPr sz="3000">
                <a:solidFill>
                  <a:srgbClr val="326EE0"/>
                </a:solidFill>
                <a:latin typeface="+mn-lt"/>
                <a:ea typeface="+mn-ea"/>
                <a:cs typeface="+mn-cs"/>
                <a:sym typeface="Arial"/>
              </a:defRPr>
            </a:lvl1pPr>
          </a:lstStyle>
          <a:p>
            <a:pPr/>
            <a:r>
              <a:t>Dev Center</a:t>
            </a:r>
          </a:p>
        </p:txBody>
      </p:sp>
      <p:sp>
        <p:nvSpPr>
          <p:cNvPr id="3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2">
    <p:bg>
      <p:bgPr>
        <a:solidFill>
          <a:srgbClr val="030C14"/>
        </a:solidFill>
      </p:bgPr>
    </p:bg>
    <p:spTree>
      <p:nvGrpSpPr>
        <p:cNvPr id="1" name=""/>
        <p:cNvGrpSpPr/>
        <p:nvPr/>
      </p:nvGrpSpPr>
      <p:grpSpPr>
        <a:xfrm>
          <a:off x="0" y="0"/>
          <a:ext cx="0" cy="0"/>
          <a:chOff x="0" y="0"/>
          <a:chExt cx="0" cy="0"/>
        </a:xfrm>
      </p:grpSpPr>
      <p:sp>
        <p:nvSpPr>
          <p:cNvPr id="39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39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396" name="正方形/長方形 18"/>
          <p:cNvSpPr/>
          <p:nvPr/>
        </p:nvSpPr>
        <p:spPr>
          <a:xfrm>
            <a:off x="1397000" y="4033135"/>
            <a:ext cx="10483050" cy="8255001"/>
          </a:xfrm>
          <a:prstGeom prst="rect">
            <a:avLst/>
          </a:prstGeom>
          <a:solidFill>
            <a:srgbClr val="27282F"/>
          </a:solidFill>
          <a:ln w="12700">
            <a:miter lim="400000"/>
          </a:ln>
        </p:spPr>
        <p:txBody>
          <a:bodyPr lIns="359999" tIns="359999" rIns="359999" bIns="359999"/>
          <a:lstStyle/>
          <a:p>
            <a:pPr lvl="8" indent="0" algn="l" defTabSz="719999">
              <a:lnSpc>
                <a:spcPct val="130000"/>
              </a:lnSpc>
              <a:defRPr b="0" spc="-84" sz="4200">
                <a:latin typeface="Courier"/>
                <a:ea typeface="Courier"/>
                <a:cs typeface="Courier"/>
                <a:sym typeface="Courier"/>
              </a:defRPr>
            </a:pPr>
          </a:p>
        </p:txBody>
      </p:sp>
      <p:sp>
        <p:nvSpPr>
          <p:cNvPr id="397" name="正方形/長方形 18"/>
          <p:cNvSpPr/>
          <p:nvPr/>
        </p:nvSpPr>
        <p:spPr>
          <a:xfrm>
            <a:off x="12450388" y="4033135"/>
            <a:ext cx="10536612" cy="8255001"/>
          </a:xfrm>
          <a:prstGeom prst="rect">
            <a:avLst/>
          </a:prstGeom>
          <a:solidFill>
            <a:srgbClr val="27282F"/>
          </a:solidFill>
          <a:ln w="12700">
            <a:miter lim="400000"/>
          </a:ln>
        </p:spPr>
        <p:txBody>
          <a:bodyPr lIns="359999" tIns="359999" rIns="359999" bIns="359999"/>
          <a:lstStyle/>
          <a:p>
            <a:pPr lvl="8" indent="0" algn="l" defTabSz="719999">
              <a:lnSpc>
                <a:spcPct val="130000"/>
              </a:lnSpc>
              <a:defRPr b="0" spc="-84" sz="4200">
                <a:latin typeface="Courier"/>
                <a:ea typeface="Courier"/>
                <a:cs typeface="Courier"/>
                <a:sym typeface="Courier"/>
              </a:defRPr>
            </a:pPr>
          </a:p>
        </p:txBody>
      </p:sp>
      <p:sp>
        <p:nvSpPr>
          <p:cNvPr id="398" name="正方形/長方形 18"/>
          <p:cNvSpPr/>
          <p:nvPr>
            <p:ph type="body" sz="half" idx="23"/>
          </p:nvPr>
        </p:nvSpPr>
        <p:spPr>
          <a:xfrm>
            <a:off x="1397000" y="4033135"/>
            <a:ext cx="10483050" cy="8255001"/>
          </a:xfrm>
          <a:prstGeom prst="rect">
            <a:avLst/>
          </a:prstGeom>
        </p:spPr>
        <p:txBody>
          <a:bodyPr lIns="359999" tIns="359999" rIns="359999" bIns="359999">
            <a:noAutofit/>
          </a:bodyPr>
          <a:lstStyle/>
          <a:p>
            <a:pPr lvl="8" algn="l" defTabSz="719999">
              <a:lnSpc>
                <a:spcPct val="130000"/>
              </a:lnSpc>
              <a:spcBef>
                <a:spcPts val="0"/>
              </a:spcBef>
              <a:defRPr b="0" spc="-84" sz="4200">
                <a:latin typeface="Courier"/>
                <a:ea typeface="Courier"/>
                <a:cs typeface="Courier"/>
                <a:sym typeface="Courier"/>
              </a:defRPr>
            </a:pPr>
            <a:r>
              <a:t>Add your text here</a:t>
            </a:r>
          </a:p>
          <a:p>
            <a:pPr algn="l" defTabSz="719999">
              <a:lnSpc>
                <a:spcPct val="130000"/>
              </a:lnSpc>
              <a:spcBef>
                <a:spcPts val="0"/>
              </a:spcBef>
              <a:defRPr b="0" spc="-84" sz="4200">
                <a:latin typeface="Courier"/>
                <a:ea typeface="Courier"/>
                <a:cs typeface="Courier"/>
                <a:sym typeface="Courier"/>
              </a:defRPr>
            </a:pPr>
            <a:r>
              <a:t>Whatever it is you want to message your friend, you will find the sticker that expresses your feelings best, like nothing else available in the market. </a:t>
            </a:r>
          </a:p>
        </p:txBody>
      </p:sp>
      <p:sp>
        <p:nvSpPr>
          <p:cNvPr id="399" name="正方形/長方形 18"/>
          <p:cNvSpPr/>
          <p:nvPr>
            <p:ph type="body" sz="half" idx="24"/>
          </p:nvPr>
        </p:nvSpPr>
        <p:spPr>
          <a:xfrm>
            <a:off x="12450388" y="4033135"/>
            <a:ext cx="10536612" cy="8255001"/>
          </a:xfrm>
          <a:prstGeom prst="rect">
            <a:avLst/>
          </a:prstGeom>
        </p:spPr>
        <p:txBody>
          <a:bodyPr lIns="359999" tIns="359999" rIns="359999" bIns="359999">
            <a:noAutofit/>
          </a:bodyPr>
          <a:lstStyle/>
          <a:p>
            <a:pPr lvl="8" algn="l" defTabSz="719999">
              <a:lnSpc>
                <a:spcPct val="130000"/>
              </a:lnSpc>
              <a:spcBef>
                <a:spcPts val="0"/>
              </a:spcBef>
              <a:defRPr b="0" spc="-84" sz="4200">
                <a:latin typeface="Courier"/>
                <a:ea typeface="Courier"/>
                <a:cs typeface="Courier"/>
                <a:sym typeface="Courier"/>
              </a:defRPr>
            </a:pPr>
            <a:r>
              <a:t>Add your text here</a:t>
            </a:r>
          </a:p>
          <a:p>
            <a:pPr algn="l" defTabSz="719999">
              <a:lnSpc>
                <a:spcPct val="130000"/>
              </a:lnSpc>
              <a:spcBef>
                <a:spcPts val="0"/>
              </a:spcBef>
              <a:defRPr b="0" spc="-84" sz="4200">
                <a:latin typeface="Courier"/>
                <a:ea typeface="Courier"/>
                <a:cs typeface="Courier"/>
                <a:sym typeface="Courier"/>
              </a:defRPr>
            </a:pPr>
            <a:r>
              <a:t>Whatever it is you want to message your friend, you will find the sticker that expresses your feelings best, like nothing else available in the market. </a:t>
            </a:r>
          </a:p>
        </p:txBody>
      </p:sp>
      <p:sp>
        <p:nvSpPr>
          <p:cNvPr id="40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3 image">
    <p:bg>
      <p:bgPr>
        <a:solidFill>
          <a:srgbClr val="030C14"/>
        </a:solidFill>
      </p:bgPr>
    </p:bg>
    <p:spTree>
      <p:nvGrpSpPr>
        <p:cNvPr id="1" name=""/>
        <p:cNvGrpSpPr/>
        <p:nvPr/>
      </p:nvGrpSpPr>
      <p:grpSpPr>
        <a:xfrm>
          <a:off x="0" y="0"/>
          <a:ext cx="0" cy="0"/>
          <a:chOff x="0" y="0"/>
          <a:chExt cx="0" cy="0"/>
        </a:xfrm>
      </p:grpSpPr>
      <p:sp>
        <p:nvSpPr>
          <p:cNvPr id="40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0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09" name="image.png"/>
          <p:cNvSpPr/>
          <p:nvPr>
            <p:ph type="pic" idx="23"/>
          </p:nvPr>
        </p:nvSpPr>
        <p:spPr>
          <a:xfrm>
            <a:off x="1397000" y="2800730"/>
            <a:ext cx="21590001" cy="10987278"/>
          </a:xfrm>
          <a:prstGeom prst="rect">
            <a:avLst/>
          </a:prstGeom>
        </p:spPr>
        <p:txBody>
          <a:bodyPr lIns="91439" tIns="45719" rIns="91439" bIns="45719">
            <a:noAutofit/>
          </a:bodyPr>
          <a:lstStyle/>
          <a:p>
            <a:pPr/>
          </a:p>
        </p:txBody>
      </p:sp>
      <p:sp>
        <p:nvSpPr>
          <p:cNvPr id="41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1">
    <p:bg>
      <p:bgPr>
        <a:solidFill>
          <a:srgbClr val="030C14"/>
        </a:solidFill>
      </p:bgPr>
    </p:bg>
    <p:spTree>
      <p:nvGrpSpPr>
        <p:cNvPr id="1" name=""/>
        <p:cNvGrpSpPr/>
        <p:nvPr/>
      </p:nvGrpSpPr>
      <p:grpSpPr>
        <a:xfrm>
          <a:off x="0" y="0"/>
          <a:ext cx="0" cy="0"/>
          <a:chOff x="0" y="0"/>
          <a:chExt cx="0" cy="0"/>
        </a:xfrm>
      </p:grpSpPr>
      <p:sp>
        <p:nvSpPr>
          <p:cNvPr id="41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1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19" name="Image"/>
          <p:cNvSpPr/>
          <p:nvPr>
            <p:ph type="pic" idx="23"/>
          </p:nvPr>
        </p:nvSpPr>
        <p:spPr>
          <a:xfrm>
            <a:off x="1397000" y="4033135"/>
            <a:ext cx="21590000" cy="8255001"/>
          </a:xfrm>
          <a:prstGeom prst="rect">
            <a:avLst/>
          </a:prstGeom>
        </p:spPr>
        <p:txBody>
          <a:bodyPr lIns="91439" tIns="45719" rIns="91439" bIns="45719">
            <a:noAutofit/>
          </a:bodyPr>
          <a:lstStyle/>
          <a:p>
            <a:pPr/>
          </a:p>
        </p:txBody>
      </p:sp>
      <p:sp>
        <p:nvSpPr>
          <p:cNvPr id="42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2">
    <p:bg>
      <p:bgPr>
        <a:solidFill>
          <a:srgbClr val="030C14"/>
        </a:solidFill>
      </p:bgPr>
    </p:bg>
    <p:spTree>
      <p:nvGrpSpPr>
        <p:cNvPr id="1" name=""/>
        <p:cNvGrpSpPr/>
        <p:nvPr/>
      </p:nvGrpSpPr>
      <p:grpSpPr>
        <a:xfrm>
          <a:off x="0" y="0"/>
          <a:ext cx="0" cy="0"/>
          <a:chOff x="0" y="0"/>
          <a:chExt cx="0" cy="0"/>
        </a:xfrm>
      </p:grpSpPr>
      <p:sp>
        <p:nvSpPr>
          <p:cNvPr id="42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2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29" name="Image"/>
          <p:cNvSpPr/>
          <p:nvPr>
            <p:ph type="pic" sz="half" idx="23"/>
          </p:nvPr>
        </p:nvSpPr>
        <p:spPr>
          <a:xfrm>
            <a:off x="1399777" y="4033135"/>
            <a:ext cx="10477501" cy="8255001"/>
          </a:xfrm>
          <a:prstGeom prst="rect">
            <a:avLst/>
          </a:prstGeom>
        </p:spPr>
        <p:txBody>
          <a:bodyPr lIns="91439" tIns="45719" rIns="91439" bIns="45719">
            <a:noAutofit/>
          </a:bodyPr>
          <a:lstStyle/>
          <a:p>
            <a:pPr/>
          </a:p>
        </p:txBody>
      </p:sp>
      <p:sp>
        <p:nvSpPr>
          <p:cNvPr id="430" name="Image"/>
          <p:cNvSpPr/>
          <p:nvPr>
            <p:ph type="pic" sz="half" idx="24"/>
          </p:nvPr>
        </p:nvSpPr>
        <p:spPr>
          <a:xfrm>
            <a:off x="12479945" y="4033135"/>
            <a:ext cx="10477501" cy="8255001"/>
          </a:xfrm>
          <a:prstGeom prst="rect">
            <a:avLst/>
          </a:prstGeom>
        </p:spPr>
        <p:txBody>
          <a:bodyPr lIns="91439" tIns="45719" rIns="91439" bIns="45719">
            <a:noAutofit/>
          </a:bodyPr>
          <a:lstStyle/>
          <a:p>
            <a:pPr/>
          </a:p>
        </p:txBody>
      </p:sp>
      <p:sp>
        <p:nvSpPr>
          <p:cNvPr id="43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3">
    <p:bg>
      <p:bgPr>
        <a:solidFill>
          <a:srgbClr val="030C14"/>
        </a:solidFill>
      </p:bgPr>
    </p:bg>
    <p:spTree>
      <p:nvGrpSpPr>
        <p:cNvPr id="1" name=""/>
        <p:cNvGrpSpPr/>
        <p:nvPr/>
      </p:nvGrpSpPr>
      <p:grpSpPr>
        <a:xfrm>
          <a:off x="0" y="0"/>
          <a:ext cx="0" cy="0"/>
          <a:chOff x="0" y="0"/>
          <a:chExt cx="0" cy="0"/>
        </a:xfrm>
      </p:grpSpPr>
      <p:sp>
        <p:nvSpPr>
          <p:cNvPr id="438"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39"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40" name="Image"/>
          <p:cNvSpPr/>
          <p:nvPr>
            <p:ph type="pic" sz="quarter" idx="23"/>
          </p:nvPr>
        </p:nvSpPr>
        <p:spPr>
          <a:xfrm>
            <a:off x="1397198" y="4033135"/>
            <a:ext cx="6921501" cy="8255001"/>
          </a:xfrm>
          <a:prstGeom prst="rect">
            <a:avLst/>
          </a:prstGeom>
        </p:spPr>
        <p:txBody>
          <a:bodyPr lIns="91439" tIns="45719" rIns="91439" bIns="45719">
            <a:noAutofit/>
          </a:bodyPr>
          <a:lstStyle/>
          <a:p>
            <a:pPr/>
          </a:p>
        </p:txBody>
      </p:sp>
      <p:sp>
        <p:nvSpPr>
          <p:cNvPr id="441" name="Image"/>
          <p:cNvSpPr/>
          <p:nvPr>
            <p:ph type="pic" sz="quarter" idx="24"/>
          </p:nvPr>
        </p:nvSpPr>
        <p:spPr>
          <a:xfrm>
            <a:off x="8731250" y="4033135"/>
            <a:ext cx="6921500" cy="8255001"/>
          </a:xfrm>
          <a:prstGeom prst="rect">
            <a:avLst/>
          </a:prstGeom>
        </p:spPr>
        <p:txBody>
          <a:bodyPr lIns="91439" tIns="45719" rIns="91439" bIns="45719">
            <a:noAutofit/>
          </a:bodyPr>
          <a:lstStyle/>
          <a:p>
            <a:pPr/>
          </a:p>
        </p:txBody>
      </p:sp>
      <p:sp>
        <p:nvSpPr>
          <p:cNvPr id="442" name="Image"/>
          <p:cNvSpPr/>
          <p:nvPr>
            <p:ph type="pic" sz="quarter" idx="25"/>
          </p:nvPr>
        </p:nvSpPr>
        <p:spPr>
          <a:xfrm>
            <a:off x="16065239" y="4033135"/>
            <a:ext cx="6921501" cy="8255001"/>
          </a:xfrm>
          <a:prstGeom prst="rect">
            <a:avLst/>
          </a:prstGeom>
        </p:spPr>
        <p:txBody>
          <a:bodyPr lIns="91439" tIns="45719" rIns="91439" bIns="45719">
            <a:noAutofit/>
          </a:bodyPr>
          <a:lstStyle/>
          <a:p>
            <a:pPr/>
          </a:p>
        </p:txBody>
      </p:sp>
      <p:sp>
        <p:nvSpPr>
          <p:cNvPr id="44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left A">
    <p:bg>
      <p:bgPr>
        <a:solidFill>
          <a:srgbClr val="030C14"/>
        </a:solidFill>
      </p:bgPr>
    </p:bg>
    <p:spTree>
      <p:nvGrpSpPr>
        <p:cNvPr id="1" name=""/>
        <p:cNvGrpSpPr/>
        <p:nvPr/>
      </p:nvGrpSpPr>
      <p:grpSpPr>
        <a:xfrm>
          <a:off x="0" y="0"/>
          <a:ext cx="0" cy="0"/>
          <a:chOff x="0" y="0"/>
          <a:chExt cx="0" cy="0"/>
        </a:xfrm>
      </p:grpSpPr>
      <p:sp>
        <p:nvSpPr>
          <p:cNvPr id="45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5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52" name="Image"/>
          <p:cNvSpPr/>
          <p:nvPr>
            <p:ph type="pic" sz="half" idx="23"/>
          </p:nvPr>
        </p:nvSpPr>
        <p:spPr>
          <a:xfrm>
            <a:off x="12479945" y="4033135"/>
            <a:ext cx="10477501" cy="8255001"/>
          </a:xfrm>
          <a:prstGeom prst="rect">
            <a:avLst/>
          </a:prstGeom>
        </p:spPr>
        <p:txBody>
          <a:bodyPr lIns="91439" tIns="45719" rIns="91439" bIns="45719">
            <a:noAutofit/>
          </a:bodyPr>
          <a:lstStyle/>
          <a:p>
            <a:pPr/>
          </a:p>
        </p:txBody>
      </p:sp>
      <p:sp>
        <p:nvSpPr>
          <p:cNvPr id="453" name="Title_Body_40pt(L)"/>
          <p:cNvSpPr txBox="1"/>
          <p:nvPr>
            <p:ph type="body" sz="quarter" idx="24"/>
          </p:nvPr>
        </p:nvSpPr>
        <p:spPr>
          <a:xfrm>
            <a:off x="1397000" y="4301025"/>
            <a:ext cx="11565030" cy="985540"/>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454" name="What makes the difference are the details. Detail is what differentiates a top service from the also-rans—because when we talk about details, what we’re really talking about is meticulousness.…"/>
          <p:cNvSpPr txBox="1"/>
          <p:nvPr>
            <p:ph type="body" sz="half" idx="25"/>
          </p:nvPr>
        </p:nvSpPr>
        <p:spPr>
          <a:xfrm>
            <a:off x="1397000" y="5278925"/>
            <a:ext cx="10261600" cy="6725863"/>
          </a:xfrm>
          <a:prstGeom prst="rect">
            <a:avLst/>
          </a:prstGeom>
        </p:spPr>
        <p:txBody>
          <a:bodyPr>
            <a:spAutoFit/>
          </a:bodyPr>
          <a:lstStyle/>
          <a:p>
            <a:pPr algn="l" defTabSz="719999">
              <a:lnSpc>
                <a:spcPct val="110000"/>
              </a:lnSpc>
              <a:spcBef>
                <a:spcPts val="0"/>
              </a:spcBef>
              <a:defRPr b="0" sz="3500">
                <a:latin typeface="+mn-lt"/>
                <a:ea typeface="+mn-ea"/>
                <a:cs typeface="+mn-cs"/>
                <a:sym typeface="Arial"/>
              </a:defRPr>
            </a:pPr>
            <a:r>
              <a:t>What makes the difference are the details. Detail is what differentiates a top service from the also-rans—because when we talk about details, what we’re really talking about is meticulousness. </a:t>
            </a:r>
          </a:p>
          <a:p>
            <a:pPr algn="l" defTabSz="719999">
              <a:lnSpc>
                <a:spcPct val="110000"/>
              </a:lnSpc>
              <a:spcBef>
                <a:spcPts val="0"/>
              </a:spcBef>
              <a:defRPr b="0" sz="3500">
                <a:latin typeface="+mn-lt"/>
                <a:ea typeface="+mn-ea"/>
                <a:cs typeface="+mn-cs"/>
                <a:sym typeface="Arial"/>
              </a:defRPr>
            </a:pPr>
            <a:r>
              <a:t>Those details emerge only after we repeatedly and painstakingly ask “Is there anything we can do to make this better?” “Is there any way to make this a little more perfect?” That attention to detail forces us to tweak and make endless tiny adjustments, gradually improving our services and taking them to a higher, more outstanding level.</a:t>
            </a:r>
          </a:p>
        </p:txBody>
      </p:sp>
      <p:sp>
        <p:nvSpPr>
          <p:cNvPr id="45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right A">
    <p:bg>
      <p:bgPr>
        <a:solidFill>
          <a:srgbClr val="030C14"/>
        </a:solidFill>
      </p:bgPr>
    </p:bg>
    <p:spTree>
      <p:nvGrpSpPr>
        <p:cNvPr id="1" name=""/>
        <p:cNvGrpSpPr/>
        <p:nvPr/>
      </p:nvGrpSpPr>
      <p:grpSpPr>
        <a:xfrm>
          <a:off x="0" y="0"/>
          <a:ext cx="0" cy="0"/>
          <a:chOff x="0" y="0"/>
          <a:chExt cx="0" cy="0"/>
        </a:xfrm>
      </p:grpSpPr>
      <p:sp>
        <p:nvSpPr>
          <p:cNvPr id="462"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63"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64" name="Image"/>
          <p:cNvSpPr/>
          <p:nvPr>
            <p:ph type="pic" sz="half" idx="23"/>
          </p:nvPr>
        </p:nvSpPr>
        <p:spPr>
          <a:xfrm>
            <a:off x="1397000" y="4033135"/>
            <a:ext cx="10477500" cy="8255001"/>
          </a:xfrm>
          <a:prstGeom prst="rect">
            <a:avLst/>
          </a:prstGeom>
        </p:spPr>
        <p:txBody>
          <a:bodyPr lIns="91439" tIns="45719" rIns="91439" bIns="45719">
            <a:noAutofit/>
          </a:bodyPr>
          <a:lstStyle/>
          <a:p>
            <a:pPr/>
          </a:p>
        </p:txBody>
      </p:sp>
      <p:sp>
        <p:nvSpPr>
          <p:cNvPr id="465" name="Title_Body_40pt(L)"/>
          <p:cNvSpPr txBox="1"/>
          <p:nvPr>
            <p:ph type="body" sz="quarter" idx="24"/>
          </p:nvPr>
        </p:nvSpPr>
        <p:spPr>
          <a:xfrm>
            <a:off x="12714895" y="4301025"/>
            <a:ext cx="9204220" cy="985540"/>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466" name="What makes the difference are the details. Detail is what differentiates a top service from the also-rans—because when we talk about details, what we’re really talking about is meticulousness.…"/>
          <p:cNvSpPr txBox="1"/>
          <p:nvPr>
            <p:ph type="body" sz="half" idx="25"/>
          </p:nvPr>
        </p:nvSpPr>
        <p:spPr>
          <a:xfrm>
            <a:off x="12714895" y="5278925"/>
            <a:ext cx="10261601" cy="6725863"/>
          </a:xfrm>
          <a:prstGeom prst="rect">
            <a:avLst/>
          </a:prstGeom>
        </p:spPr>
        <p:txBody>
          <a:bodyPr>
            <a:spAutoFit/>
          </a:bodyPr>
          <a:lstStyle/>
          <a:p>
            <a:pPr algn="l" defTabSz="719999">
              <a:lnSpc>
                <a:spcPct val="110000"/>
              </a:lnSpc>
              <a:spcBef>
                <a:spcPts val="0"/>
              </a:spcBef>
              <a:defRPr b="0" sz="3500">
                <a:latin typeface="+mn-lt"/>
                <a:ea typeface="+mn-ea"/>
                <a:cs typeface="+mn-cs"/>
                <a:sym typeface="Arial"/>
              </a:defRPr>
            </a:pPr>
            <a:r>
              <a:t>What makes the difference are the details. Detail is what differentiates a top service from the also-rans—because when we talk about details, what we’re really talking about is meticulousness. </a:t>
            </a:r>
            <a:endParaRPr>
              <a:solidFill>
                <a:srgbClr val="000000"/>
              </a:solidFill>
            </a:endParaRPr>
          </a:p>
          <a:p>
            <a:pPr algn="l" defTabSz="719999">
              <a:lnSpc>
                <a:spcPct val="110000"/>
              </a:lnSpc>
              <a:spcBef>
                <a:spcPts val="0"/>
              </a:spcBef>
              <a:defRPr b="0" sz="3500">
                <a:latin typeface="+mn-lt"/>
                <a:ea typeface="+mn-ea"/>
                <a:cs typeface="+mn-cs"/>
                <a:sym typeface="Arial"/>
              </a:defRPr>
            </a:pPr>
            <a:r>
              <a:t>Those details emerge only after we repeatedly and painstakingly ask “Is there anything we can do to make this better?” “Is there any way to make this a little more perfect?” That attention to detail forces us to tweak and make endless tiny adjustments, gradually improving our services and taking them to a higher, more outstanding level.</a:t>
            </a:r>
            <a:endParaRPr>
              <a:solidFill>
                <a:srgbClr val="000000"/>
              </a:solidFill>
            </a:endParaRPr>
          </a:p>
        </p:txBody>
      </p:sp>
      <p:sp>
        <p:nvSpPr>
          <p:cNvPr id="46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left B">
    <p:bg>
      <p:bgPr>
        <a:solidFill>
          <a:srgbClr val="030C14"/>
        </a:solidFill>
      </p:bgPr>
    </p:bg>
    <p:spTree>
      <p:nvGrpSpPr>
        <p:cNvPr id="1" name=""/>
        <p:cNvGrpSpPr/>
        <p:nvPr/>
      </p:nvGrpSpPr>
      <p:grpSpPr>
        <a:xfrm>
          <a:off x="0" y="0"/>
          <a:ext cx="0" cy="0"/>
          <a:chOff x="0" y="0"/>
          <a:chExt cx="0" cy="0"/>
        </a:xfrm>
      </p:grpSpPr>
      <p:sp>
        <p:nvSpPr>
          <p:cNvPr id="47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7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76" name="Image"/>
          <p:cNvSpPr/>
          <p:nvPr>
            <p:ph type="pic" sz="half" idx="23"/>
          </p:nvPr>
        </p:nvSpPr>
        <p:spPr>
          <a:xfrm>
            <a:off x="12479945" y="4033135"/>
            <a:ext cx="10477501" cy="8255001"/>
          </a:xfrm>
          <a:prstGeom prst="rect">
            <a:avLst/>
          </a:prstGeom>
        </p:spPr>
        <p:txBody>
          <a:bodyPr lIns="91439" tIns="45719" rIns="91439" bIns="45719">
            <a:noAutofit/>
          </a:bodyPr>
          <a:lstStyle/>
          <a:p>
            <a:pPr/>
          </a:p>
        </p:txBody>
      </p:sp>
      <p:sp>
        <p:nvSpPr>
          <p:cNvPr id="477" name="Text here! Arial, normal, 45pt!!!!…"/>
          <p:cNvSpPr txBox="1"/>
          <p:nvPr>
            <p:ph type="body" sz="quarter" idx="24"/>
          </p:nvPr>
        </p:nvSpPr>
        <p:spPr>
          <a:xfrm>
            <a:off x="1397000" y="4033135"/>
            <a:ext cx="8901411" cy="5212438"/>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Text here! 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Paragraph Style:Body_Bullets_45pt</a:t>
            </a:r>
          </a:p>
        </p:txBody>
      </p:sp>
      <p:sp>
        <p:nvSpPr>
          <p:cNvPr id="47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right B">
    <p:bg>
      <p:bgPr>
        <a:solidFill>
          <a:srgbClr val="030C14"/>
        </a:solidFill>
      </p:bgPr>
    </p:bg>
    <p:spTree>
      <p:nvGrpSpPr>
        <p:cNvPr id="1" name=""/>
        <p:cNvGrpSpPr/>
        <p:nvPr/>
      </p:nvGrpSpPr>
      <p:grpSpPr>
        <a:xfrm>
          <a:off x="0" y="0"/>
          <a:ext cx="0" cy="0"/>
          <a:chOff x="0" y="0"/>
          <a:chExt cx="0" cy="0"/>
        </a:xfrm>
      </p:grpSpPr>
      <p:sp>
        <p:nvSpPr>
          <p:cNvPr id="485"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86"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87" name="Image"/>
          <p:cNvSpPr/>
          <p:nvPr>
            <p:ph type="pic" sz="half" idx="23"/>
          </p:nvPr>
        </p:nvSpPr>
        <p:spPr>
          <a:xfrm>
            <a:off x="1397000" y="4033135"/>
            <a:ext cx="10477500" cy="8255001"/>
          </a:xfrm>
          <a:prstGeom prst="rect">
            <a:avLst/>
          </a:prstGeom>
        </p:spPr>
        <p:txBody>
          <a:bodyPr lIns="91439" tIns="45719" rIns="91439" bIns="45719">
            <a:noAutofit/>
          </a:bodyPr>
          <a:lstStyle/>
          <a:p>
            <a:pPr/>
          </a:p>
        </p:txBody>
      </p:sp>
      <p:sp>
        <p:nvSpPr>
          <p:cNvPr id="488" name="Text here! Arial, normal, 45pt!!!!…"/>
          <p:cNvSpPr txBox="1"/>
          <p:nvPr>
            <p:ph type="body" sz="quarter" idx="24"/>
          </p:nvPr>
        </p:nvSpPr>
        <p:spPr>
          <a:xfrm>
            <a:off x="12712700" y="4033135"/>
            <a:ext cx="8901411" cy="5212438"/>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Text here! 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Paragraph Style:Body_Bullets_45pt</a:t>
            </a:r>
          </a:p>
        </p:txBody>
      </p:sp>
      <p:sp>
        <p:nvSpPr>
          <p:cNvPr id="48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2">
    <p:bg>
      <p:bgPr>
        <a:solidFill>
          <a:srgbClr val="030C14"/>
        </a:solidFill>
      </p:bgPr>
    </p:bg>
    <p:spTree>
      <p:nvGrpSpPr>
        <p:cNvPr id="1" name=""/>
        <p:cNvGrpSpPr/>
        <p:nvPr/>
      </p:nvGrpSpPr>
      <p:grpSpPr>
        <a:xfrm>
          <a:off x="0" y="0"/>
          <a:ext cx="0" cy="0"/>
          <a:chOff x="0" y="0"/>
          <a:chExt cx="0" cy="0"/>
        </a:xfrm>
      </p:grpSpPr>
      <p:sp>
        <p:nvSpPr>
          <p:cNvPr id="496"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497"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498" name="Title_Body_40pt(L)"/>
          <p:cNvSpPr txBox="1"/>
          <p:nvPr>
            <p:ph type="body" sz="quarter" idx="23"/>
          </p:nvPr>
        </p:nvSpPr>
        <p:spPr>
          <a:xfrm>
            <a:off x="12503950" y="10227161"/>
            <a:ext cx="10483050" cy="719932"/>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499" name="Free international voice and video calls with friends anytime, anywhere. Free international voice and video calls with friends anytime, anywhere."/>
          <p:cNvSpPr txBox="1"/>
          <p:nvPr>
            <p:ph type="body" sz="quarter" idx="24"/>
          </p:nvPr>
        </p:nvSpPr>
        <p:spPr>
          <a:xfrm>
            <a:off x="12503950" y="11076471"/>
            <a:ext cx="10483050" cy="1385889"/>
          </a:xfrm>
          <a:prstGeom prst="rect">
            <a:avLst/>
          </a:prstGeom>
        </p:spPr>
        <p:txBody>
          <a:bodyPr lIns="0" tIns="0" rIns="0" bIns="0"/>
          <a:lstStyle>
            <a:lvl1pPr algn="l" defTabSz="619199">
              <a:lnSpc>
                <a:spcPct val="110000"/>
              </a:lnSpc>
              <a:spcBef>
                <a:spcPts val="0"/>
              </a:spcBef>
              <a:defRPr b="0" sz="3010">
                <a:latin typeface="+mn-lt"/>
                <a:ea typeface="+mn-ea"/>
                <a:cs typeface="+mn-cs"/>
                <a:sym typeface="Arial"/>
              </a:defRPr>
            </a:lvl1pPr>
          </a:lstStyle>
          <a:p>
            <a:pPr/>
            <a:r>
              <a:t>Free international voice and video calls with friends anytime, anywhere. Free international voice and video calls with friends anytime, anywhere.</a:t>
            </a:r>
          </a:p>
        </p:txBody>
      </p:sp>
      <p:sp>
        <p:nvSpPr>
          <p:cNvPr id="500" name="Title_Body_40pt(L)"/>
          <p:cNvSpPr txBox="1"/>
          <p:nvPr>
            <p:ph type="body" sz="quarter" idx="25"/>
          </p:nvPr>
        </p:nvSpPr>
        <p:spPr>
          <a:xfrm>
            <a:off x="1397000" y="10227161"/>
            <a:ext cx="10483050" cy="719932"/>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501" name="Free international voice and video calls with friends anytime, anywhere. Free international voice and video calls with friends anytime, anywhere."/>
          <p:cNvSpPr txBox="1"/>
          <p:nvPr>
            <p:ph type="body" sz="quarter" idx="26"/>
          </p:nvPr>
        </p:nvSpPr>
        <p:spPr>
          <a:xfrm>
            <a:off x="1397000" y="11076471"/>
            <a:ext cx="10483050" cy="1385889"/>
          </a:xfrm>
          <a:prstGeom prst="rect">
            <a:avLst/>
          </a:prstGeom>
        </p:spPr>
        <p:txBody>
          <a:bodyPr lIns="0" tIns="0" rIns="0" bIns="0"/>
          <a:lstStyle>
            <a:lvl1pPr algn="l" defTabSz="619199">
              <a:lnSpc>
                <a:spcPct val="110000"/>
              </a:lnSpc>
              <a:spcBef>
                <a:spcPts val="0"/>
              </a:spcBef>
              <a:defRPr b="0" sz="3010">
                <a:latin typeface="+mn-lt"/>
                <a:ea typeface="+mn-ea"/>
                <a:cs typeface="+mn-cs"/>
                <a:sym typeface="Arial"/>
              </a:defRPr>
            </a:lvl1pPr>
          </a:lstStyle>
          <a:p>
            <a:pPr/>
            <a:r>
              <a:t>Free international voice and video calls with friends anytime, anywhere. Free international voice and video calls with friends anytime, anywhere.</a:t>
            </a:r>
          </a:p>
        </p:txBody>
      </p:sp>
      <p:sp>
        <p:nvSpPr>
          <p:cNvPr id="502" name="Image"/>
          <p:cNvSpPr/>
          <p:nvPr>
            <p:ph type="pic" sz="quarter" idx="27"/>
          </p:nvPr>
        </p:nvSpPr>
        <p:spPr>
          <a:xfrm>
            <a:off x="1399777" y="4033135"/>
            <a:ext cx="10477501" cy="5765801"/>
          </a:xfrm>
          <a:prstGeom prst="rect">
            <a:avLst/>
          </a:prstGeom>
        </p:spPr>
        <p:txBody>
          <a:bodyPr lIns="91439" tIns="45719" rIns="91439" bIns="45719">
            <a:noAutofit/>
          </a:bodyPr>
          <a:lstStyle/>
          <a:p>
            <a:pPr/>
          </a:p>
        </p:txBody>
      </p:sp>
      <p:sp>
        <p:nvSpPr>
          <p:cNvPr id="503" name="Image"/>
          <p:cNvSpPr/>
          <p:nvPr>
            <p:ph type="pic" sz="quarter" idx="28"/>
          </p:nvPr>
        </p:nvSpPr>
        <p:spPr>
          <a:xfrm>
            <a:off x="12513872" y="4033135"/>
            <a:ext cx="10477501" cy="5765801"/>
          </a:xfrm>
          <a:prstGeom prst="rect">
            <a:avLst/>
          </a:prstGeom>
        </p:spPr>
        <p:txBody>
          <a:bodyPr lIns="91439" tIns="45719" rIns="91439" bIns="45719">
            <a:noAutofit/>
          </a:bodyPr>
          <a:lstStyle/>
          <a:p>
            <a:pPr/>
          </a:p>
        </p:txBody>
      </p:sp>
      <p:sp>
        <p:nvSpPr>
          <p:cNvPr id="50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Same team&amp;multiple people 복사">
    <p:bg>
      <p:bgPr>
        <a:solidFill>
          <a:srgbClr val="030C14"/>
        </a:solidFill>
      </p:bgPr>
    </p:bg>
    <p:spTree>
      <p:nvGrpSpPr>
        <p:cNvPr id="1" name=""/>
        <p:cNvGrpSpPr/>
        <p:nvPr/>
      </p:nvGrpSpPr>
      <p:grpSpPr>
        <a:xfrm>
          <a:off x="0" y="0"/>
          <a:ext cx="0" cy="0"/>
          <a:chOff x="0" y="0"/>
          <a:chExt cx="0" cy="0"/>
        </a:xfrm>
      </p:grpSpPr>
      <p:pic>
        <p:nvPicPr>
          <p:cNvPr id="41" name="Image" descr="Image"/>
          <p:cNvPicPr>
            <a:picLocks noChangeAspect="1"/>
          </p:cNvPicPr>
          <p:nvPr/>
        </p:nvPicPr>
        <p:blipFill>
          <a:blip r:embed="rId2">
            <a:extLst/>
          </a:blip>
          <a:srcRect l="0" t="0" r="0" b="25206"/>
          <a:stretch>
            <a:fillRect/>
          </a:stretch>
        </p:blipFill>
        <p:spPr>
          <a:xfrm>
            <a:off x="-255212" y="-113085"/>
            <a:ext cx="24647907" cy="13851509"/>
          </a:xfrm>
          <a:prstGeom prst="rect">
            <a:avLst/>
          </a:prstGeom>
          <a:ln w="12700">
            <a:miter lim="400000"/>
          </a:ln>
        </p:spPr>
      </p:pic>
      <p:sp>
        <p:nvSpPr>
          <p:cNvPr id="42" name="Project name 110pt"/>
          <p:cNvSpPr txBox="1"/>
          <p:nvPr>
            <p:ph type="body" idx="21"/>
          </p:nvPr>
        </p:nvSpPr>
        <p:spPr>
          <a:xfrm>
            <a:off x="1405334" y="1272613"/>
            <a:ext cx="21573332" cy="6942634"/>
          </a:xfrm>
          <a:prstGeom prst="rect">
            <a:avLst/>
          </a:prstGeom>
        </p:spPr>
        <p:txBody>
          <a:bodyPr>
            <a:noAutofit/>
          </a:bodyPr>
          <a:lstStyle>
            <a:lvl1pPr algn="l">
              <a:spcBef>
                <a:spcPts val="0"/>
              </a:spcBef>
              <a:defRPr sz="11000">
                <a:latin typeface="+mn-lt"/>
                <a:ea typeface="+mn-ea"/>
                <a:cs typeface="+mn-cs"/>
                <a:sym typeface="Arial"/>
              </a:defRPr>
            </a:lvl1pPr>
          </a:lstStyle>
          <a:p>
            <a:pPr/>
            <a:r>
              <a:t>Project name 110pt</a:t>
            </a:r>
          </a:p>
        </p:txBody>
      </p:sp>
      <p:sp>
        <p:nvSpPr>
          <p:cNvPr id="43" name="Your Name 1 / Dev Center…"/>
          <p:cNvSpPr txBox="1"/>
          <p:nvPr>
            <p:ph type="body" sz="half" idx="22"/>
          </p:nvPr>
        </p:nvSpPr>
        <p:spPr>
          <a:xfrm>
            <a:off x="1405335" y="8544786"/>
            <a:ext cx="21573330" cy="3789228"/>
          </a:xfrm>
          <a:prstGeom prst="rect">
            <a:avLst/>
          </a:prstGeom>
          <a:effectLst>
            <a:outerShdw sx="100000" sy="100000" kx="0" ky="0" algn="b" rotWithShape="0" blurRad="177800" dist="170786" dir="1926124">
              <a:srgbClr val="000000"/>
            </a:outerShdw>
          </a:effectLst>
        </p:spPr>
        <p:txBody>
          <a:bodyPr anchor="b">
            <a:spAutoFit/>
          </a:bodyPr>
          <a:lstStyle/>
          <a:p>
            <a:pPr algn="l" defTabSz="1828800">
              <a:spcBef>
                <a:spcPts val="2000"/>
              </a:spcBef>
              <a:defRPr sz="5000">
                <a:solidFill>
                  <a:srgbClr val="9FA3BD"/>
                </a:solidFill>
                <a:latin typeface="+mn-lt"/>
                <a:ea typeface="+mn-ea"/>
                <a:cs typeface="+mn-cs"/>
                <a:sym typeface="Arial"/>
              </a:defRPr>
            </a:pPr>
            <a:r>
              <a:rPr>
                <a:solidFill>
                  <a:srgbClr val="FFFFFF"/>
                </a:solidFill>
              </a:rPr>
              <a:t>Your Name 1 </a:t>
            </a:r>
            <a:r>
              <a:rPr b="0">
                <a:solidFill>
                  <a:srgbClr val="326EE0"/>
                </a:solidFill>
              </a:rPr>
              <a:t>/</a:t>
            </a:r>
            <a:r>
              <a:rPr>
                <a:solidFill>
                  <a:srgbClr val="FFFFFF"/>
                </a:solidFill>
              </a:rPr>
              <a:t> Dev Center </a:t>
            </a:r>
            <a:endParaRPr>
              <a:solidFill>
                <a:srgbClr val="FFFFFF"/>
              </a:solidFill>
            </a:endParaRPr>
          </a:p>
          <a:p>
            <a:pPr algn="l" defTabSz="1828800">
              <a:spcBef>
                <a:spcPts val="2000"/>
              </a:spcBef>
              <a:defRPr sz="5000">
                <a:solidFill>
                  <a:srgbClr val="9FA3BD"/>
                </a:solidFill>
                <a:latin typeface="+mn-lt"/>
                <a:ea typeface="+mn-ea"/>
                <a:cs typeface="+mn-cs"/>
                <a:sym typeface="Arial"/>
              </a:defRPr>
            </a:pPr>
            <a:r>
              <a:rPr>
                <a:solidFill>
                  <a:srgbClr val="FFFFFF"/>
                </a:solidFill>
              </a:rPr>
              <a:t>Your Name 2 </a:t>
            </a:r>
            <a:r>
              <a:rPr b="0">
                <a:solidFill>
                  <a:srgbClr val="326EE0"/>
                </a:solidFill>
              </a:rPr>
              <a:t>/</a:t>
            </a:r>
            <a:r>
              <a:rPr>
                <a:solidFill>
                  <a:srgbClr val="FFFFFF"/>
                </a:solidFill>
              </a:rPr>
              <a:t> Dev Center </a:t>
            </a:r>
            <a:endParaRPr>
              <a:solidFill>
                <a:srgbClr val="FFFFFF"/>
              </a:solidFill>
            </a:endParaRPr>
          </a:p>
          <a:p>
            <a:pPr algn="l" defTabSz="1828800">
              <a:spcBef>
                <a:spcPts val="2000"/>
              </a:spcBef>
              <a:defRPr sz="5000">
                <a:solidFill>
                  <a:srgbClr val="9FA3BD"/>
                </a:solidFill>
                <a:latin typeface="+mn-lt"/>
                <a:ea typeface="+mn-ea"/>
                <a:cs typeface="+mn-cs"/>
                <a:sym typeface="Arial"/>
              </a:defRPr>
            </a:pPr>
            <a:r>
              <a:rPr>
                <a:solidFill>
                  <a:srgbClr val="FFFFFF"/>
                </a:solidFill>
              </a:rPr>
              <a:t>Your Name 3 </a:t>
            </a:r>
            <a:r>
              <a:rPr b="0">
                <a:solidFill>
                  <a:srgbClr val="326EE0"/>
                </a:solidFill>
              </a:rPr>
              <a:t>/</a:t>
            </a:r>
            <a:r>
              <a:rPr>
                <a:solidFill>
                  <a:srgbClr val="FFFFFF"/>
                </a:solidFill>
              </a:rPr>
              <a:t> Dev Center </a:t>
            </a:r>
            <a:endParaRPr>
              <a:solidFill>
                <a:srgbClr val="FFFFFF"/>
              </a:solidFill>
            </a:endParaRPr>
          </a:p>
          <a:p>
            <a:pPr algn="l" defTabSz="1828800">
              <a:spcBef>
                <a:spcPts val="2000"/>
              </a:spcBef>
              <a:defRPr sz="5000">
                <a:solidFill>
                  <a:srgbClr val="9FA3BD"/>
                </a:solidFill>
                <a:latin typeface="+mn-lt"/>
                <a:ea typeface="+mn-ea"/>
                <a:cs typeface="+mn-cs"/>
                <a:sym typeface="Arial"/>
              </a:defRPr>
            </a:pPr>
            <a:r>
              <a:rPr>
                <a:solidFill>
                  <a:srgbClr val="FFFFFF"/>
                </a:solidFill>
              </a:rPr>
              <a:t>Your Name 4 </a:t>
            </a:r>
            <a:r>
              <a:rPr b="0">
                <a:solidFill>
                  <a:srgbClr val="326EE0"/>
                </a:solidFill>
              </a:rPr>
              <a:t>/</a:t>
            </a:r>
            <a:r>
              <a:rPr>
                <a:solidFill>
                  <a:srgbClr val="FFFFFF"/>
                </a:solidFill>
              </a:rPr>
              <a:t> Dev Center </a:t>
            </a:r>
          </a:p>
        </p:txBody>
      </p:sp>
      <p:sp>
        <p:nvSpPr>
          <p:cNvPr id="4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 text 3">
    <p:bg>
      <p:bgPr>
        <a:solidFill>
          <a:srgbClr val="030C14"/>
        </a:solidFill>
      </p:bgPr>
    </p:bg>
    <p:spTree>
      <p:nvGrpSpPr>
        <p:cNvPr id="1" name=""/>
        <p:cNvGrpSpPr/>
        <p:nvPr/>
      </p:nvGrpSpPr>
      <p:grpSpPr>
        <a:xfrm>
          <a:off x="0" y="0"/>
          <a:ext cx="0" cy="0"/>
          <a:chOff x="0" y="0"/>
          <a:chExt cx="0" cy="0"/>
        </a:xfrm>
      </p:grpSpPr>
      <p:sp>
        <p:nvSpPr>
          <p:cNvPr id="511" name="Free international voice and video calls with friends anytime, alskdjs aanywhere. Free international voice and video calls with friends anytime, anywhere.…"/>
          <p:cNvSpPr txBox="1"/>
          <p:nvPr>
            <p:ph type="body" sz="quarter" idx="21"/>
          </p:nvPr>
        </p:nvSpPr>
        <p:spPr>
          <a:xfrm>
            <a:off x="11252200" y="3424725"/>
            <a:ext cx="11565030" cy="2378175"/>
          </a:xfrm>
          <a:prstGeom prst="rect">
            <a:avLst/>
          </a:prstGeom>
        </p:spPr>
        <p:txBody>
          <a:bodyPr lIns="0" tIns="0" rIns="0" bIns="0"/>
          <a:lstStyle/>
          <a:p>
            <a:pPr algn="l" defTabSz="719999">
              <a:lnSpc>
                <a:spcPct val="110000"/>
              </a:lnSpc>
              <a:spcBef>
                <a:spcPts val="0"/>
              </a:spcBef>
              <a:defRPr b="0" sz="3500">
                <a:latin typeface="+mn-lt"/>
                <a:ea typeface="+mn-ea"/>
                <a:cs typeface="+mn-cs"/>
                <a:sym typeface="Arial"/>
              </a:defRPr>
            </a:pPr>
            <a:r>
              <a:t>Free international voice and video calls with friends anytime, alskdjs aanywhere. Free international voice and video calls with friends anytime, anywhere.</a:t>
            </a:r>
          </a:p>
          <a:p>
            <a:pPr algn="l" defTabSz="719999">
              <a:lnSpc>
                <a:spcPct val="110000"/>
              </a:lnSpc>
              <a:spcBef>
                <a:spcPts val="0"/>
              </a:spcBef>
              <a:defRPr b="0" sz="3500">
                <a:latin typeface="+mn-lt"/>
                <a:ea typeface="+mn-ea"/>
                <a:cs typeface="+mn-cs"/>
                <a:sym typeface="Arial"/>
              </a:defRPr>
            </a:pPr>
            <a:r>
              <a:t>aanywhere. Free international voice and video calls with</a:t>
            </a:r>
          </a:p>
        </p:txBody>
      </p:sp>
      <p:sp>
        <p:nvSpPr>
          <p:cNvPr id="512" name="Title_Body_40pt(L)"/>
          <p:cNvSpPr txBox="1"/>
          <p:nvPr>
            <p:ph type="body" sz="quarter" idx="22"/>
          </p:nvPr>
        </p:nvSpPr>
        <p:spPr>
          <a:xfrm>
            <a:off x="11252200" y="2446825"/>
            <a:ext cx="11565030" cy="985541"/>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513" name="Free international voice and video calls with friends anytime, alskdjs aanywhere. Free international voice and video calls with friends anytime, anywhere.…"/>
          <p:cNvSpPr txBox="1"/>
          <p:nvPr>
            <p:ph type="body" sz="quarter" idx="23"/>
          </p:nvPr>
        </p:nvSpPr>
        <p:spPr>
          <a:xfrm>
            <a:off x="11252200" y="9139725"/>
            <a:ext cx="11565030" cy="2378175"/>
          </a:xfrm>
          <a:prstGeom prst="rect">
            <a:avLst/>
          </a:prstGeom>
        </p:spPr>
        <p:txBody>
          <a:bodyPr lIns="0" tIns="0" rIns="0" bIns="0"/>
          <a:lstStyle/>
          <a:p>
            <a:pPr algn="l" defTabSz="719999">
              <a:lnSpc>
                <a:spcPct val="110000"/>
              </a:lnSpc>
              <a:spcBef>
                <a:spcPts val="0"/>
              </a:spcBef>
              <a:defRPr b="0" sz="3500">
                <a:latin typeface="+mn-lt"/>
                <a:ea typeface="+mn-ea"/>
                <a:cs typeface="+mn-cs"/>
                <a:sym typeface="Arial"/>
              </a:defRPr>
            </a:pPr>
            <a:r>
              <a:t>Free international voice and video calls with friends anytime, alskdjs aanywhere. Free international voice and video calls with friends anytime, anywhere.</a:t>
            </a:r>
          </a:p>
          <a:p>
            <a:pPr algn="l" defTabSz="719999">
              <a:lnSpc>
                <a:spcPct val="110000"/>
              </a:lnSpc>
              <a:spcBef>
                <a:spcPts val="0"/>
              </a:spcBef>
              <a:defRPr b="0" sz="3500">
                <a:latin typeface="+mn-lt"/>
                <a:ea typeface="+mn-ea"/>
                <a:cs typeface="+mn-cs"/>
                <a:sym typeface="Arial"/>
              </a:defRPr>
            </a:pPr>
            <a:r>
              <a:t>aanywhere. Free international voice and video calls with</a:t>
            </a:r>
          </a:p>
        </p:txBody>
      </p:sp>
      <p:sp>
        <p:nvSpPr>
          <p:cNvPr id="514" name="Title_Body_40pt(L)"/>
          <p:cNvSpPr txBox="1"/>
          <p:nvPr>
            <p:ph type="body" sz="quarter" idx="24"/>
          </p:nvPr>
        </p:nvSpPr>
        <p:spPr>
          <a:xfrm>
            <a:off x="11252200" y="8161825"/>
            <a:ext cx="11565030" cy="985540"/>
          </a:xfrm>
          <a:prstGeom prst="rect">
            <a:avLst/>
          </a:prstGeom>
        </p:spPr>
        <p:txBody>
          <a:bodyPr lIns="0" tIns="0" rIns="0" bIns="0"/>
          <a:lstStyle>
            <a:lvl1pPr algn="l" defTabSz="1828800">
              <a:lnSpc>
                <a:spcPct val="130000"/>
              </a:lnSpc>
              <a:spcBef>
                <a:spcPts val="0"/>
              </a:spcBef>
              <a:defRPr sz="4000">
                <a:latin typeface="+mn-lt"/>
                <a:ea typeface="+mn-ea"/>
                <a:cs typeface="+mn-cs"/>
                <a:sym typeface="Arial"/>
              </a:defRPr>
            </a:lvl1pPr>
          </a:lstStyle>
          <a:p>
            <a:pPr/>
            <a:r>
              <a:t>Title_Body_40pt(L)</a:t>
            </a:r>
          </a:p>
        </p:txBody>
      </p:sp>
      <p:sp>
        <p:nvSpPr>
          <p:cNvPr id="515" name="Image"/>
          <p:cNvSpPr/>
          <p:nvPr>
            <p:ph type="pic" sz="quarter" idx="25"/>
          </p:nvPr>
        </p:nvSpPr>
        <p:spPr>
          <a:xfrm>
            <a:off x="1396006" y="1362612"/>
            <a:ext cx="8724901" cy="5283201"/>
          </a:xfrm>
          <a:prstGeom prst="rect">
            <a:avLst/>
          </a:prstGeom>
        </p:spPr>
        <p:txBody>
          <a:bodyPr lIns="91439" tIns="45719" rIns="91439" bIns="45719">
            <a:noAutofit/>
          </a:bodyPr>
          <a:lstStyle/>
          <a:p>
            <a:pPr/>
          </a:p>
        </p:txBody>
      </p:sp>
      <p:sp>
        <p:nvSpPr>
          <p:cNvPr id="516" name="Image"/>
          <p:cNvSpPr/>
          <p:nvPr>
            <p:ph type="pic" sz="quarter" idx="26"/>
          </p:nvPr>
        </p:nvSpPr>
        <p:spPr>
          <a:xfrm>
            <a:off x="1396006" y="7077612"/>
            <a:ext cx="8724901" cy="5283201"/>
          </a:xfrm>
          <a:prstGeom prst="rect">
            <a:avLst/>
          </a:prstGeom>
        </p:spPr>
        <p:txBody>
          <a:bodyPr lIns="91439" tIns="45719" rIns="91439" bIns="45719">
            <a:noAutofit/>
          </a:bodyPr>
          <a:lstStyle/>
          <a:p>
            <a:pPr/>
          </a:p>
        </p:txBody>
      </p:sp>
      <p:sp>
        <p:nvSpPr>
          <p:cNvPr id="51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p:bg>
      <p:bgPr>
        <a:solidFill>
          <a:srgbClr val="030C14"/>
        </a:solidFill>
      </p:bgPr>
    </p:bg>
    <p:spTree>
      <p:nvGrpSpPr>
        <p:cNvPr id="1" name=""/>
        <p:cNvGrpSpPr/>
        <p:nvPr/>
      </p:nvGrpSpPr>
      <p:grpSpPr>
        <a:xfrm>
          <a:off x="0" y="0"/>
          <a:ext cx="0" cy="0"/>
          <a:chOff x="0" y="0"/>
          <a:chExt cx="0" cy="0"/>
        </a:xfrm>
      </p:grpSpPr>
      <p:sp>
        <p:nvSpPr>
          <p:cNvPr id="52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52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526" name="2021DevDay_Keynote_liner(정리).png"/>
          <p:cNvSpPr/>
          <p:nvPr>
            <p:ph type="pic" idx="23"/>
          </p:nvPr>
        </p:nvSpPr>
        <p:spPr>
          <a:xfrm>
            <a:off x="3498129" y="5138567"/>
            <a:ext cx="17387743" cy="9106656"/>
          </a:xfrm>
          <a:prstGeom prst="rect">
            <a:avLst/>
          </a:prstGeom>
        </p:spPr>
        <p:txBody>
          <a:bodyPr lIns="91439" tIns="45719" rIns="91439" bIns="45719">
            <a:noAutofit/>
          </a:bodyPr>
          <a:lstStyle/>
          <a:p>
            <a:pPr/>
          </a:p>
        </p:txBody>
      </p:sp>
      <p:sp>
        <p:nvSpPr>
          <p:cNvPr id="527" name="Image"/>
          <p:cNvSpPr/>
          <p:nvPr>
            <p:ph type="pic" idx="24"/>
          </p:nvPr>
        </p:nvSpPr>
        <p:spPr>
          <a:xfrm>
            <a:off x="3149600" y="4076700"/>
            <a:ext cx="18084800" cy="10513969"/>
          </a:xfrm>
          <a:prstGeom prst="rect">
            <a:avLst/>
          </a:prstGeom>
        </p:spPr>
        <p:txBody>
          <a:bodyPr lIns="91439" tIns="45719" rIns="91439" bIns="45719">
            <a:noAutofit/>
          </a:bodyPr>
          <a:lstStyle/>
          <a:p>
            <a:pPr/>
          </a:p>
        </p:txBody>
      </p:sp>
      <p:sp>
        <p:nvSpPr>
          <p:cNvPr id="528"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 text left A">
    <p:bg>
      <p:bgPr>
        <a:solidFill>
          <a:srgbClr val="030C14"/>
        </a:solidFill>
      </p:bgPr>
    </p:bg>
    <p:spTree>
      <p:nvGrpSpPr>
        <p:cNvPr id="1" name=""/>
        <p:cNvGrpSpPr/>
        <p:nvPr/>
      </p:nvGrpSpPr>
      <p:grpSpPr>
        <a:xfrm>
          <a:off x="0" y="0"/>
          <a:ext cx="0" cy="0"/>
          <a:chOff x="0" y="0"/>
          <a:chExt cx="0" cy="0"/>
        </a:xfrm>
      </p:grpSpPr>
      <p:sp>
        <p:nvSpPr>
          <p:cNvPr id="535" name="What makes the difference are the details. Detail is what differentiates a top service from the also-rans because when we talk about details, what we’re really talking about is meticulousness.…"/>
          <p:cNvSpPr txBox="1"/>
          <p:nvPr>
            <p:ph type="body" sz="quarter" idx="21"/>
          </p:nvPr>
        </p:nvSpPr>
        <p:spPr>
          <a:xfrm>
            <a:off x="1692375" y="3718490"/>
            <a:ext cx="7024521" cy="8575080"/>
          </a:xfrm>
          <a:prstGeom prst="rect">
            <a:avLst/>
          </a:prstGeom>
        </p:spPr>
        <p:txBody>
          <a:bodyPr lIns="0" tIns="0" rIns="0" bIns="0"/>
          <a:lstStyle/>
          <a:p>
            <a:pPr algn="l" defTabSz="532799">
              <a:lnSpc>
                <a:spcPct val="130000"/>
              </a:lnSpc>
              <a:spcBef>
                <a:spcPts val="0"/>
              </a:spcBef>
              <a:defRPr b="0" sz="3330">
                <a:latin typeface="+mn-lt"/>
                <a:ea typeface="+mn-ea"/>
                <a:cs typeface="+mn-cs"/>
                <a:sym typeface="Arial"/>
              </a:defRPr>
            </a:pPr>
            <a:r>
              <a:t>What makes the difference are the details. Detail is what differentiates a top service from the also-rans because when we talk about details, what we’re really talking about is meticulousness. </a:t>
            </a:r>
            <a:endParaRPr>
              <a:solidFill>
                <a:srgbClr val="000000"/>
              </a:solidFill>
            </a:endParaRPr>
          </a:p>
          <a:p>
            <a:pPr algn="l" defTabSz="532799">
              <a:lnSpc>
                <a:spcPct val="130000"/>
              </a:lnSpc>
              <a:spcBef>
                <a:spcPts val="0"/>
              </a:spcBef>
              <a:defRPr b="0" sz="3330">
                <a:latin typeface="+mn-lt"/>
                <a:ea typeface="+mn-ea"/>
                <a:cs typeface="+mn-cs"/>
                <a:sym typeface="Arial"/>
              </a:defRPr>
            </a:pPr>
            <a:r>
              <a:t>Those details emerge only after we repeatedly and painstakingly ask “Is there anything we can do to make this better?” “Is there any way to make this a little more perfect?” That attention to detail forces us to tweak and make endless tiny adjustments, gradually improving our services…</a:t>
            </a:r>
          </a:p>
        </p:txBody>
      </p:sp>
      <p:sp>
        <p:nvSpPr>
          <p:cNvPr id="536" name="Title 80pt"/>
          <p:cNvSpPr txBox="1"/>
          <p:nvPr>
            <p:ph type="body" sz="quarter" idx="22"/>
          </p:nvPr>
        </p:nvSpPr>
        <p:spPr>
          <a:xfrm>
            <a:off x="1692375" y="1929141"/>
            <a:ext cx="7024521" cy="1080001"/>
          </a:xfrm>
          <a:prstGeom prst="rect">
            <a:avLst/>
          </a:prstGeom>
        </p:spPr>
        <p:txBody>
          <a:bodyPr lIns="0" tIns="0" rIns="0" bIns="0">
            <a:noAutofit/>
          </a:bodyPr>
          <a:lstStyle>
            <a:lvl1pPr algn="l" defTabSz="1828800">
              <a:spcBef>
                <a:spcPts val="0"/>
              </a:spcBef>
              <a:defRPr sz="8000">
                <a:latin typeface="+mn-lt"/>
                <a:ea typeface="+mn-ea"/>
                <a:cs typeface="+mn-cs"/>
                <a:sym typeface="Arial"/>
              </a:defRPr>
            </a:lvl1pPr>
          </a:lstStyle>
          <a:p>
            <a:pPr/>
            <a:r>
              <a:t>Title 80pt</a:t>
            </a:r>
          </a:p>
        </p:txBody>
      </p:sp>
      <p:sp>
        <p:nvSpPr>
          <p:cNvPr id="537" name="2021DevDay_Keynote_liner(정리).png"/>
          <p:cNvSpPr/>
          <p:nvPr>
            <p:ph type="pic" idx="23"/>
          </p:nvPr>
        </p:nvSpPr>
        <p:spPr>
          <a:xfrm>
            <a:off x="9873529" y="2662883"/>
            <a:ext cx="17387742" cy="9106656"/>
          </a:xfrm>
          <a:prstGeom prst="rect">
            <a:avLst/>
          </a:prstGeom>
        </p:spPr>
        <p:txBody>
          <a:bodyPr lIns="91439" tIns="45719" rIns="91439" bIns="45719">
            <a:noAutofit/>
          </a:bodyPr>
          <a:lstStyle/>
          <a:p>
            <a:pPr/>
          </a:p>
        </p:txBody>
      </p:sp>
      <p:sp>
        <p:nvSpPr>
          <p:cNvPr id="538" name="Image"/>
          <p:cNvSpPr/>
          <p:nvPr>
            <p:ph type="pic" idx="24"/>
          </p:nvPr>
        </p:nvSpPr>
        <p:spPr>
          <a:xfrm>
            <a:off x="9525000" y="1601015"/>
            <a:ext cx="18084800" cy="10513970"/>
          </a:xfrm>
          <a:prstGeom prst="rect">
            <a:avLst/>
          </a:prstGeom>
        </p:spPr>
        <p:txBody>
          <a:bodyPr lIns="91439" tIns="45719" rIns="91439" bIns="45719">
            <a:noAutofit/>
          </a:bodyPr>
          <a:lstStyle/>
          <a:p>
            <a:pPr/>
          </a:p>
        </p:txBody>
      </p:sp>
      <p:sp>
        <p:nvSpPr>
          <p:cNvPr id="53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 text right A">
    <p:bg>
      <p:bgPr>
        <a:solidFill>
          <a:srgbClr val="030C14"/>
        </a:solidFill>
      </p:bgPr>
    </p:bg>
    <p:spTree>
      <p:nvGrpSpPr>
        <p:cNvPr id="1" name=""/>
        <p:cNvGrpSpPr/>
        <p:nvPr/>
      </p:nvGrpSpPr>
      <p:grpSpPr>
        <a:xfrm>
          <a:off x="0" y="0"/>
          <a:ext cx="0" cy="0"/>
          <a:chOff x="0" y="0"/>
          <a:chExt cx="0" cy="0"/>
        </a:xfrm>
      </p:grpSpPr>
      <p:sp>
        <p:nvSpPr>
          <p:cNvPr id="546" name="What makes the difference are the details. Detail is what differentiates a top service from the also-rans because when we talk about details, what we’re really talking about is meticulousness.…"/>
          <p:cNvSpPr txBox="1"/>
          <p:nvPr>
            <p:ph type="body" sz="quarter" idx="21"/>
          </p:nvPr>
        </p:nvSpPr>
        <p:spPr>
          <a:xfrm>
            <a:off x="15344875" y="3718490"/>
            <a:ext cx="7621421" cy="8575080"/>
          </a:xfrm>
          <a:prstGeom prst="rect">
            <a:avLst/>
          </a:prstGeom>
        </p:spPr>
        <p:txBody>
          <a:bodyPr lIns="0" tIns="0" rIns="0" bIns="0"/>
          <a:lstStyle/>
          <a:p>
            <a:pPr algn="l" defTabSz="719999">
              <a:lnSpc>
                <a:spcPct val="110000"/>
              </a:lnSpc>
              <a:spcBef>
                <a:spcPts val="0"/>
              </a:spcBef>
              <a:defRPr b="0" sz="3500">
                <a:latin typeface="+mn-lt"/>
                <a:ea typeface="+mn-ea"/>
                <a:cs typeface="+mn-cs"/>
                <a:sym typeface="Arial"/>
              </a:defRPr>
            </a:pPr>
            <a:r>
              <a:t>What makes the difference are the details. Detail is what differentiates a top service from the also-rans because when we talk about details, what we’re really talking about is meticulousness. </a:t>
            </a:r>
            <a:endParaRPr>
              <a:solidFill>
                <a:srgbClr val="000000"/>
              </a:solidFill>
            </a:endParaRPr>
          </a:p>
          <a:p>
            <a:pPr algn="l" defTabSz="719999">
              <a:lnSpc>
                <a:spcPct val="110000"/>
              </a:lnSpc>
              <a:spcBef>
                <a:spcPts val="0"/>
              </a:spcBef>
              <a:defRPr b="0" sz="3500">
                <a:latin typeface="+mn-lt"/>
                <a:ea typeface="+mn-ea"/>
                <a:cs typeface="+mn-cs"/>
                <a:sym typeface="Arial"/>
              </a:defRPr>
            </a:pPr>
            <a:r>
              <a:t>Those details emerge only after we repeatedly and painstakingly ask “Is there anything we can do to make this better?” “Is there any way to make this a little more perfect?” That attention to detail forces us to tweak and make endless tiny adjustments, gradually improving our services…</a:t>
            </a:r>
          </a:p>
        </p:txBody>
      </p:sp>
      <p:sp>
        <p:nvSpPr>
          <p:cNvPr id="547" name="Title 80pt"/>
          <p:cNvSpPr txBox="1"/>
          <p:nvPr>
            <p:ph type="body" sz="quarter" idx="22"/>
          </p:nvPr>
        </p:nvSpPr>
        <p:spPr>
          <a:xfrm>
            <a:off x="15344875" y="1929141"/>
            <a:ext cx="7621421" cy="1080001"/>
          </a:xfrm>
          <a:prstGeom prst="rect">
            <a:avLst/>
          </a:prstGeom>
        </p:spPr>
        <p:txBody>
          <a:bodyPr lIns="0" tIns="0" rIns="0" bIns="0">
            <a:noAutofit/>
          </a:bodyPr>
          <a:lstStyle>
            <a:lvl1pPr algn="l" defTabSz="1828800">
              <a:spcBef>
                <a:spcPts val="0"/>
              </a:spcBef>
              <a:defRPr sz="8000">
                <a:latin typeface="+mn-lt"/>
                <a:ea typeface="+mn-ea"/>
                <a:cs typeface="+mn-cs"/>
                <a:sym typeface="Arial"/>
              </a:defRPr>
            </a:lvl1pPr>
          </a:lstStyle>
          <a:p>
            <a:pPr/>
            <a:r>
              <a:t>Title 80pt</a:t>
            </a:r>
          </a:p>
        </p:txBody>
      </p:sp>
      <p:sp>
        <p:nvSpPr>
          <p:cNvPr id="548" name="2021DevDay_Keynote_liner(정리).png"/>
          <p:cNvSpPr/>
          <p:nvPr>
            <p:ph type="pic" idx="23"/>
          </p:nvPr>
        </p:nvSpPr>
        <p:spPr>
          <a:xfrm>
            <a:off x="-3588471" y="2662883"/>
            <a:ext cx="17387743" cy="9106656"/>
          </a:xfrm>
          <a:prstGeom prst="rect">
            <a:avLst/>
          </a:prstGeom>
        </p:spPr>
        <p:txBody>
          <a:bodyPr lIns="91439" tIns="45719" rIns="91439" bIns="45719">
            <a:noAutofit/>
          </a:bodyPr>
          <a:lstStyle/>
          <a:p>
            <a:pPr/>
          </a:p>
        </p:txBody>
      </p:sp>
      <p:sp>
        <p:nvSpPr>
          <p:cNvPr id="549" name="Image"/>
          <p:cNvSpPr/>
          <p:nvPr>
            <p:ph type="pic" idx="24"/>
          </p:nvPr>
        </p:nvSpPr>
        <p:spPr>
          <a:xfrm>
            <a:off x="-3937000" y="1601015"/>
            <a:ext cx="18084800" cy="10513970"/>
          </a:xfrm>
          <a:prstGeom prst="rect">
            <a:avLst/>
          </a:prstGeom>
        </p:spPr>
        <p:txBody>
          <a:bodyPr lIns="91439" tIns="45719" rIns="91439" bIns="45719">
            <a:noAutofit/>
          </a:bodyPr>
          <a:lstStyle/>
          <a:p>
            <a:pPr/>
          </a:p>
        </p:txBody>
      </p:sp>
      <p:sp>
        <p:nvSpPr>
          <p:cNvPr id="55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 text left B">
    <p:bg>
      <p:bgPr>
        <a:solidFill>
          <a:srgbClr val="030C14"/>
        </a:solidFill>
      </p:bgPr>
    </p:bg>
    <p:spTree>
      <p:nvGrpSpPr>
        <p:cNvPr id="1" name=""/>
        <p:cNvGrpSpPr/>
        <p:nvPr/>
      </p:nvGrpSpPr>
      <p:grpSpPr>
        <a:xfrm>
          <a:off x="0" y="0"/>
          <a:ext cx="0" cy="0"/>
          <a:chOff x="0" y="0"/>
          <a:chExt cx="0" cy="0"/>
        </a:xfrm>
      </p:grpSpPr>
      <p:sp>
        <p:nvSpPr>
          <p:cNvPr id="557" name="Title 80pt"/>
          <p:cNvSpPr txBox="1"/>
          <p:nvPr>
            <p:ph type="body" sz="quarter" idx="21"/>
          </p:nvPr>
        </p:nvSpPr>
        <p:spPr>
          <a:xfrm>
            <a:off x="1689100" y="3554741"/>
            <a:ext cx="8901411" cy="1080001"/>
          </a:xfrm>
          <a:prstGeom prst="rect">
            <a:avLst/>
          </a:prstGeom>
        </p:spPr>
        <p:txBody>
          <a:bodyPr lIns="0" tIns="0" rIns="0" bIns="0">
            <a:noAutofit/>
          </a:bodyPr>
          <a:lstStyle>
            <a:lvl1pPr algn="l" defTabSz="1828800">
              <a:spcBef>
                <a:spcPts val="0"/>
              </a:spcBef>
              <a:defRPr sz="8000">
                <a:latin typeface="+mn-lt"/>
                <a:ea typeface="+mn-ea"/>
                <a:cs typeface="+mn-cs"/>
                <a:sym typeface="Arial"/>
              </a:defRPr>
            </a:lvl1pPr>
          </a:lstStyle>
          <a:p>
            <a:pPr/>
            <a:r>
              <a:t>Title 80pt</a:t>
            </a:r>
          </a:p>
        </p:txBody>
      </p:sp>
      <p:sp>
        <p:nvSpPr>
          <p:cNvPr id="558" name="Text here! Arial, normal, 45pt!!!!…"/>
          <p:cNvSpPr txBox="1"/>
          <p:nvPr>
            <p:ph type="body" sz="quarter" idx="22"/>
          </p:nvPr>
        </p:nvSpPr>
        <p:spPr>
          <a:xfrm>
            <a:off x="1689100" y="5267781"/>
            <a:ext cx="8515549" cy="5212438"/>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Text here! 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Paragraph Style:Body_Bullets_45pt</a:t>
            </a:r>
          </a:p>
        </p:txBody>
      </p:sp>
      <p:sp>
        <p:nvSpPr>
          <p:cNvPr id="559" name="2021DevDay_Keynote_liner(정리).png"/>
          <p:cNvSpPr/>
          <p:nvPr>
            <p:ph type="pic" sz="half" idx="23"/>
          </p:nvPr>
        </p:nvSpPr>
        <p:spPr>
          <a:xfrm>
            <a:off x="11353798" y="4188977"/>
            <a:ext cx="11404601" cy="5973046"/>
          </a:xfrm>
          <a:prstGeom prst="rect">
            <a:avLst/>
          </a:prstGeom>
        </p:spPr>
        <p:txBody>
          <a:bodyPr lIns="91439" tIns="45719" rIns="91439" bIns="45719">
            <a:noAutofit/>
          </a:bodyPr>
          <a:lstStyle/>
          <a:p>
            <a:pPr/>
          </a:p>
        </p:txBody>
      </p:sp>
      <p:sp>
        <p:nvSpPr>
          <p:cNvPr id="560" name="Image"/>
          <p:cNvSpPr/>
          <p:nvPr>
            <p:ph type="pic" sz="half" idx="24"/>
          </p:nvPr>
        </p:nvSpPr>
        <p:spPr>
          <a:xfrm>
            <a:off x="11125198" y="3492500"/>
            <a:ext cx="11861801" cy="6896100"/>
          </a:xfrm>
          <a:prstGeom prst="rect">
            <a:avLst/>
          </a:prstGeom>
        </p:spPr>
        <p:txBody>
          <a:bodyPr lIns="91439" tIns="45719" rIns="91439" bIns="45719">
            <a:noAutofit/>
          </a:bodyPr>
          <a:lstStyle/>
          <a:p>
            <a:pPr/>
          </a:p>
        </p:txBody>
      </p:sp>
      <p:sp>
        <p:nvSpPr>
          <p:cNvPr id="56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sktop + text right B">
    <p:bg>
      <p:bgPr>
        <a:solidFill>
          <a:srgbClr val="030C14"/>
        </a:solidFill>
      </p:bgPr>
    </p:bg>
    <p:spTree>
      <p:nvGrpSpPr>
        <p:cNvPr id="1" name=""/>
        <p:cNvGrpSpPr/>
        <p:nvPr/>
      </p:nvGrpSpPr>
      <p:grpSpPr>
        <a:xfrm>
          <a:off x="0" y="0"/>
          <a:ext cx="0" cy="0"/>
          <a:chOff x="0" y="0"/>
          <a:chExt cx="0" cy="0"/>
        </a:xfrm>
      </p:grpSpPr>
      <p:sp>
        <p:nvSpPr>
          <p:cNvPr id="568" name="Title 80pt"/>
          <p:cNvSpPr txBox="1"/>
          <p:nvPr>
            <p:ph type="body" sz="quarter" idx="21"/>
          </p:nvPr>
        </p:nvSpPr>
        <p:spPr>
          <a:xfrm>
            <a:off x="14085588" y="3554741"/>
            <a:ext cx="8901411" cy="1080001"/>
          </a:xfrm>
          <a:prstGeom prst="rect">
            <a:avLst/>
          </a:prstGeom>
        </p:spPr>
        <p:txBody>
          <a:bodyPr lIns="0" tIns="0" rIns="0" bIns="0">
            <a:noAutofit/>
          </a:bodyPr>
          <a:lstStyle>
            <a:lvl1pPr algn="l" defTabSz="1828800">
              <a:spcBef>
                <a:spcPts val="0"/>
              </a:spcBef>
              <a:defRPr sz="8000">
                <a:latin typeface="+mn-lt"/>
                <a:ea typeface="+mn-ea"/>
                <a:cs typeface="+mn-cs"/>
                <a:sym typeface="Arial"/>
              </a:defRPr>
            </a:lvl1pPr>
          </a:lstStyle>
          <a:p>
            <a:pPr/>
            <a:r>
              <a:t>Title 80pt</a:t>
            </a:r>
          </a:p>
        </p:txBody>
      </p:sp>
      <p:sp>
        <p:nvSpPr>
          <p:cNvPr id="569" name="Text here! Arial, normal, 45pt!!!!…"/>
          <p:cNvSpPr txBox="1"/>
          <p:nvPr>
            <p:ph type="body" sz="quarter" idx="22"/>
          </p:nvPr>
        </p:nvSpPr>
        <p:spPr>
          <a:xfrm>
            <a:off x="14085588" y="5267781"/>
            <a:ext cx="8901411" cy="5212438"/>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Text here! 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normal, 45pt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Paragraph Style:Body_Bullets_45pt</a:t>
            </a:r>
          </a:p>
        </p:txBody>
      </p:sp>
      <p:sp>
        <p:nvSpPr>
          <p:cNvPr id="570" name="2021DevDay_Keynote_liner(정리).png"/>
          <p:cNvSpPr/>
          <p:nvPr>
            <p:ph type="pic" sz="half" idx="23"/>
          </p:nvPr>
        </p:nvSpPr>
        <p:spPr>
          <a:xfrm>
            <a:off x="1638300" y="4188977"/>
            <a:ext cx="11404600" cy="5973046"/>
          </a:xfrm>
          <a:prstGeom prst="rect">
            <a:avLst/>
          </a:prstGeom>
        </p:spPr>
        <p:txBody>
          <a:bodyPr lIns="91439" tIns="45719" rIns="91439" bIns="45719">
            <a:noAutofit/>
          </a:bodyPr>
          <a:lstStyle/>
          <a:p>
            <a:pPr/>
          </a:p>
        </p:txBody>
      </p:sp>
      <p:sp>
        <p:nvSpPr>
          <p:cNvPr id="571" name="Image"/>
          <p:cNvSpPr/>
          <p:nvPr>
            <p:ph type="pic" sz="half" idx="24"/>
          </p:nvPr>
        </p:nvSpPr>
        <p:spPr>
          <a:xfrm>
            <a:off x="1409700" y="3492500"/>
            <a:ext cx="11861800" cy="6896100"/>
          </a:xfrm>
          <a:prstGeom prst="rect">
            <a:avLst/>
          </a:prstGeom>
        </p:spPr>
        <p:txBody>
          <a:bodyPr lIns="91439" tIns="45719" rIns="91439" bIns="45719">
            <a:noAutofit/>
          </a:bodyPr>
          <a:lstStyle/>
          <a:p>
            <a:pPr/>
          </a:p>
        </p:txBody>
      </p:sp>
      <p:sp>
        <p:nvSpPr>
          <p:cNvPr id="57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p:bg>
      <p:bgPr>
        <a:solidFill>
          <a:srgbClr val="030C14"/>
        </a:solidFill>
      </p:bgPr>
    </p:bg>
    <p:spTree>
      <p:nvGrpSpPr>
        <p:cNvPr id="1" name=""/>
        <p:cNvGrpSpPr/>
        <p:nvPr/>
      </p:nvGrpSpPr>
      <p:grpSpPr>
        <a:xfrm>
          <a:off x="0" y="0"/>
          <a:ext cx="0" cy="0"/>
          <a:chOff x="0" y="0"/>
          <a:chExt cx="0" cy="0"/>
        </a:xfrm>
      </p:grpSpPr>
      <p:sp>
        <p:nvSpPr>
          <p:cNvPr id="579"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580"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581" name="mobile.png"/>
          <p:cNvSpPr/>
          <p:nvPr>
            <p:ph type="pic" sz="quarter" idx="23"/>
          </p:nvPr>
        </p:nvSpPr>
        <p:spPr>
          <a:xfrm>
            <a:off x="9701510" y="4488241"/>
            <a:ext cx="4980980" cy="10787885"/>
          </a:xfrm>
          <a:prstGeom prst="rect">
            <a:avLst/>
          </a:prstGeom>
        </p:spPr>
        <p:txBody>
          <a:bodyPr lIns="91439" tIns="45719" rIns="91439" bIns="45719">
            <a:noAutofit/>
          </a:bodyPr>
          <a:lstStyle/>
          <a:p>
            <a:pPr/>
          </a:p>
        </p:txBody>
      </p:sp>
      <p:sp>
        <p:nvSpPr>
          <p:cNvPr id="582" name="Image"/>
          <p:cNvSpPr/>
          <p:nvPr>
            <p:ph type="pic" sz="quarter" idx="24"/>
          </p:nvPr>
        </p:nvSpPr>
        <p:spPr>
          <a:xfrm>
            <a:off x="9461500" y="4244247"/>
            <a:ext cx="5461000" cy="11250474"/>
          </a:xfrm>
          <a:prstGeom prst="rect">
            <a:avLst/>
          </a:prstGeom>
        </p:spPr>
        <p:txBody>
          <a:bodyPr lIns="91439" tIns="45719" rIns="91439" bIns="45719">
            <a:noAutofit/>
          </a:bodyPr>
          <a:lstStyle/>
          <a:p>
            <a:pPr/>
          </a:p>
        </p:txBody>
      </p:sp>
      <p:sp>
        <p:nvSpPr>
          <p:cNvPr id="58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text left A">
    <p:bg>
      <p:bgPr>
        <a:solidFill>
          <a:srgbClr val="030C14"/>
        </a:solidFill>
      </p:bgPr>
    </p:bg>
    <p:spTree>
      <p:nvGrpSpPr>
        <p:cNvPr id="1" name=""/>
        <p:cNvGrpSpPr/>
        <p:nvPr/>
      </p:nvGrpSpPr>
      <p:grpSpPr>
        <a:xfrm>
          <a:off x="0" y="0"/>
          <a:ext cx="0" cy="0"/>
          <a:chOff x="0" y="0"/>
          <a:chExt cx="0" cy="0"/>
        </a:xfrm>
      </p:grpSpPr>
      <p:sp>
        <p:nvSpPr>
          <p:cNvPr id="590" name="Arial / normal / 45pt /…"/>
          <p:cNvSpPr txBox="1"/>
          <p:nvPr>
            <p:ph type="body" sz="quarter" idx="21"/>
          </p:nvPr>
        </p:nvSpPr>
        <p:spPr>
          <a:xfrm>
            <a:off x="3080126" y="5982795"/>
            <a:ext cx="10703490" cy="5594622"/>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Body_Bullets_45pt_Left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 Add your Text here!</a:t>
            </a:r>
          </a:p>
        </p:txBody>
      </p:sp>
      <p:sp>
        <p:nvSpPr>
          <p:cNvPr id="591" name="Title 80pt"/>
          <p:cNvSpPr txBox="1"/>
          <p:nvPr>
            <p:ph type="body" sz="quarter" idx="22"/>
          </p:nvPr>
        </p:nvSpPr>
        <p:spPr>
          <a:xfrm>
            <a:off x="3080126" y="4170582"/>
            <a:ext cx="10703490" cy="1295996"/>
          </a:xfrm>
          <a:prstGeom prst="rect">
            <a:avLst/>
          </a:prstGeom>
        </p:spPr>
        <p:txBody>
          <a:bodyPr lIns="0" tIns="0" rIns="0" bIns="0"/>
          <a:lstStyle>
            <a:lvl1pPr algn="l" defTabSz="1828800">
              <a:spcBef>
                <a:spcPts val="0"/>
              </a:spcBef>
              <a:defRPr sz="8000">
                <a:latin typeface="+mn-lt"/>
                <a:ea typeface="+mn-ea"/>
                <a:cs typeface="+mn-cs"/>
                <a:sym typeface="Arial"/>
              </a:defRPr>
            </a:lvl1pPr>
          </a:lstStyle>
          <a:p>
            <a:pPr/>
            <a:r>
              <a:t>Title 80pt</a:t>
            </a:r>
          </a:p>
        </p:txBody>
      </p:sp>
      <p:sp>
        <p:nvSpPr>
          <p:cNvPr id="592" name="mobile.png"/>
          <p:cNvSpPr/>
          <p:nvPr>
            <p:ph type="pic" sz="half" idx="23"/>
          </p:nvPr>
        </p:nvSpPr>
        <p:spPr>
          <a:xfrm>
            <a:off x="15219463" y="2006275"/>
            <a:ext cx="6057901" cy="13120299"/>
          </a:xfrm>
          <a:prstGeom prst="rect">
            <a:avLst/>
          </a:prstGeom>
        </p:spPr>
        <p:txBody>
          <a:bodyPr lIns="91439" tIns="45719" rIns="91439" bIns="45719">
            <a:noAutofit/>
          </a:bodyPr>
          <a:lstStyle/>
          <a:p>
            <a:pPr/>
          </a:p>
        </p:txBody>
      </p:sp>
      <p:sp>
        <p:nvSpPr>
          <p:cNvPr id="593" name="Image"/>
          <p:cNvSpPr/>
          <p:nvPr>
            <p:ph type="pic" sz="half" idx="24"/>
          </p:nvPr>
        </p:nvSpPr>
        <p:spPr>
          <a:xfrm>
            <a:off x="14922500" y="1711485"/>
            <a:ext cx="6654800" cy="13709880"/>
          </a:xfrm>
          <a:prstGeom prst="rect">
            <a:avLst/>
          </a:prstGeom>
        </p:spPr>
        <p:txBody>
          <a:bodyPr lIns="91439" tIns="45719" rIns="91439" bIns="45719">
            <a:noAutofit/>
          </a:bodyPr>
          <a:lstStyle/>
          <a:p>
            <a:pPr/>
          </a:p>
        </p:txBody>
      </p:sp>
      <p:sp>
        <p:nvSpPr>
          <p:cNvPr id="59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text right A">
    <p:bg>
      <p:bgPr>
        <a:solidFill>
          <a:srgbClr val="030C14"/>
        </a:solidFill>
      </p:bgPr>
    </p:bg>
    <p:spTree>
      <p:nvGrpSpPr>
        <p:cNvPr id="1" name=""/>
        <p:cNvGrpSpPr/>
        <p:nvPr/>
      </p:nvGrpSpPr>
      <p:grpSpPr>
        <a:xfrm>
          <a:off x="0" y="0"/>
          <a:ext cx="0" cy="0"/>
          <a:chOff x="0" y="0"/>
          <a:chExt cx="0" cy="0"/>
        </a:xfrm>
      </p:grpSpPr>
      <p:sp>
        <p:nvSpPr>
          <p:cNvPr id="601" name="Arial / normal / 45pt /…"/>
          <p:cNvSpPr txBox="1"/>
          <p:nvPr>
            <p:ph type="body" sz="quarter" idx="21"/>
          </p:nvPr>
        </p:nvSpPr>
        <p:spPr>
          <a:xfrm>
            <a:off x="12224126" y="5982795"/>
            <a:ext cx="10703491" cy="5594622"/>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Body_Bullets_45pt_Left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 Add your Text here!</a:t>
            </a:r>
          </a:p>
        </p:txBody>
      </p:sp>
      <p:sp>
        <p:nvSpPr>
          <p:cNvPr id="602" name="Title 80pt"/>
          <p:cNvSpPr txBox="1"/>
          <p:nvPr>
            <p:ph type="body" sz="quarter" idx="22"/>
          </p:nvPr>
        </p:nvSpPr>
        <p:spPr>
          <a:xfrm>
            <a:off x="12224126" y="4170582"/>
            <a:ext cx="10703491" cy="1295996"/>
          </a:xfrm>
          <a:prstGeom prst="rect">
            <a:avLst/>
          </a:prstGeom>
        </p:spPr>
        <p:txBody>
          <a:bodyPr lIns="0" tIns="0" rIns="0" bIns="0"/>
          <a:lstStyle>
            <a:lvl1pPr algn="l" defTabSz="1828800">
              <a:spcBef>
                <a:spcPts val="0"/>
              </a:spcBef>
              <a:defRPr sz="8000">
                <a:latin typeface="+mn-lt"/>
                <a:ea typeface="+mn-ea"/>
                <a:cs typeface="+mn-cs"/>
                <a:sym typeface="Arial"/>
              </a:defRPr>
            </a:lvl1pPr>
          </a:lstStyle>
          <a:p>
            <a:pPr/>
            <a:r>
              <a:t>Title 80pt</a:t>
            </a:r>
          </a:p>
        </p:txBody>
      </p:sp>
      <p:sp>
        <p:nvSpPr>
          <p:cNvPr id="603" name="mobile.png"/>
          <p:cNvSpPr/>
          <p:nvPr>
            <p:ph type="pic" sz="half" idx="23"/>
          </p:nvPr>
        </p:nvSpPr>
        <p:spPr>
          <a:xfrm>
            <a:off x="3611663" y="2006275"/>
            <a:ext cx="6057901" cy="13120299"/>
          </a:xfrm>
          <a:prstGeom prst="rect">
            <a:avLst/>
          </a:prstGeom>
        </p:spPr>
        <p:txBody>
          <a:bodyPr lIns="91439" tIns="45719" rIns="91439" bIns="45719">
            <a:noAutofit/>
          </a:bodyPr>
          <a:lstStyle/>
          <a:p>
            <a:pPr/>
          </a:p>
        </p:txBody>
      </p:sp>
      <p:sp>
        <p:nvSpPr>
          <p:cNvPr id="604" name="Image"/>
          <p:cNvSpPr/>
          <p:nvPr>
            <p:ph type="pic" sz="half" idx="24"/>
          </p:nvPr>
        </p:nvSpPr>
        <p:spPr>
          <a:xfrm>
            <a:off x="3314700" y="1711485"/>
            <a:ext cx="6654800" cy="13709880"/>
          </a:xfrm>
          <a:prstGeom prst="rect">
            <a:avLst/>
          </a:prstGeom>
        </p:spPr>
        <p:txBody>
          <a:bodyPr lIns="91439" tIns="45719" rIns="91439" bIns="45719">
            <a:noAutofit/>
          </a:bodyPr>
          <a:lstStyle/>
          <a:p>
            <a:pPr/>
          </a:p>
        </p:txBody>
      </p:sp>
      <p:sp>
        <p:nvSpPr>
          <p:cNvPr id="60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text left B">
    <p:bg>
      <p:bgPr>
        <a:solidFill>
          <a:srgbClr val="030C14"/>
        </a:solidFill>
      </p:bgPr>
    </p:bg>
    <p:spTree>
      <p:nvGrpSpPr>
        <p:cNvPr id="1" name=""/>
        <p:cNvGrpSpPr/>
        <p:nvPr/>
      </p:nvGrpSpPr>
      <p:grpSpPr>
        <a:xfrm>
          <a:off x="0" y="0"/>
          <a:ext cx="0" cy="0"/>
          <a:chOff x="0" y="0"/>
          <a:chExt cx="0" cy="0"/>
        </a:xfrm>
      </p:grpSpPr>
      <p:sp>
        <p:nvSpPr>
          <p:cNvPr id="612" name="mobile.png"/>
          <p:cNvSpPr/>
          <p:nvPr>
            <p:ph type="pic" sz="half" idx="21"/>
          </p:nvPr>
        </p:nvSpPr>
        <p:spPr>
          <a:xfrm>
            <a:off x="15219463" y="2006275"/>
            <a:ext cx="6057901" cy="13120299"/>
          </a:xfrm>
          <a:prstGeom prst="rect">
            <a:avLst/>
          </a:prstGeom>
        </p:spPr>
        <p:txBody>
          <a:bodyPr lIns="91439" tIns="45719" rIns="91439" bIns="45719">
            <a:noAutofit/>
          </a:bodyPr>
          <a:lstStyle/>
          <a:p>
            <a:pPr/>
          </a:p>
        </p:txBody>
      </p:sp>
      <p:sp>
        <p:nvSpPr>
          <p:cNvPr id="613" name="Image"/>
          <p:cNvSpPr/>
          <p:nvPr>
            <p:ph type="pic" sz="half" idx="22"/>
          </p:nvPr>
        </p:nvSpPr>
        <p:spPr>
          <a:xfrm>
            <a:off x="14922500" y="1711485"/>
            <a:ext cx="6654800" cy="13709880"/>
          </a:xfrm>
          <a:prstGeom prst="rect">
            <a:avLst/>
          </a:prstGeom>
        </p:spPr>
        <p:txBody>
          <a:bodyPr lIns="91439" tIns="45719" rIns="91439" bIns="45719">
            <a:noAutofit/>
          </a:bodyPr>
          <a:lstStyle/>
          <a:p>
            <a:pPr/>
          </a:p>
        </p:txBody>
      </p:sp>
      <p:sp>
        <p:nvSpPr>
          <p:cNvPr id="614" name="Arial / normal / 45pt /…"/>
          <p:cNvSpPr txBox="1"/>
          <p:nvPr>
            <p:ph type="body" sz="quarter" idx="23"/>
          </p:nvPr>
        </p:nvSpPr>
        <p:spPr>
          <a:xfrm>
            <a:off x="3080126" y="6422669"/>
            <a:ext cx="10703490" cy="5594622"/>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Body_Bullets_45pt_Left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 Add your Text here!</a:t>
            </a:r>
          </a:p>
        </p:txBody>
      </p:sp>
      <p:sp>
        <p:nvSpPr>
          <p:cNvPr id="615" name="Title 80pt…"/>
          <p:cNvSpPr txBox="1"/>
          <p:nvPr>
            <p:ph type="body" sz="quarter" idx="24"/>
          </p:nvPr>
        </p:nvSpPr>
        <p:spPr>
          <a:xfrm>
            <a:off x="3080126" y="3442056"/>
            <a:ext cx="10703490" cy="2540299"/>
          </a:xfrm>
          <a:prstGeom prst="rect">
            <a:avLst/>
          </a:prstGeom>
        </p:spPr>
        <p:txBody>
          <a:bodyPr lIns="0" tIns="0" rIns="0" bIns="0"/>
          <a:lstStyle/>
          <a:p>
            <a:pPr algn="l" defTabSz="1828800">
              <a:spcBef>
                <a:spcPts val="0"/>
              </a:spcBef>
              <a:defRPr sz="8000">
                <a:latin typeface="+mn-lt"/>
                <a:ea typeface="+mn-ea"/>
                <a:cs typeface="+mn-cs"/>
                <a:sym typeface="Arial"/>
              </a:defRPr>
            </a:pPr>
            <a:r>
              <a:t>Title 80pt</a:t>
            </a:r>
          </a:p>
          <a:p>
            <a:pPr algn="l" defTabSz="1828800">
              <a:spcBef>
                <a:spcPts val="0"/>
              </a:spcBef>
              <a:defRPr sz="8000">
                <a:latin typeface="+mn-lt"/>
                <a:ea typeface="+mn-ea"/>
                <a:cs typeface="+mn-cs"/>
                <a:sym typeface="Arial"/>
              </a:defRPr>
            </a:pPr>
            <a:r>
              <a:t>Title 80pt</a:t>
            </a:r>
          </a:p>
        </p:txBody>
      </p:sp>
      <p:sp>
        <p:nvSpPr>
          <p:cNvPr id="61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ly section title">
    <p:bg>
      <p:bgPr>
        <a:solidFill>
          <a:srgbClr val="030C14"/>
        </a:solidFill>
      </p:bgPr>
    </p:bg>
    <p:spTree>
      <p:nvGrpSpPr>
        <p:cNvPr id="1" name=""/>
        <p:cNvGrpSpPr/>
        <p:nvPr/>
      </p:nvGrpSpPr>
      <p:grpSpPr>
        <a:xfrm>
          <a:off x="0" y="0"/>
          <a:ext cx="0" cy="0"/>
          <a:chOff x="0" y="0"/>
          <a:chExt cx="0" cy="0"/>
        </a:xfrm>
      </p:grpSpPr>
      <p:pic>
        <p:nvPicPr>
          <p:cNvPr id="51" name="Image" descr="Image"/>
          <p:cNvPicPr>
            <a:picLocks noChangeAspect="1"/>
          </p:cNvPicPr>
          <p:nvPr/>
        </p:nvPicPr>
        <p:blipFill>
          <a:blip r:embed="rId2">
            <a:extLst/>
          </a:blip>
          <a:srcRect l="0" t="0" r="0" b="25206"/>
          <a:stretch>
            <a:fillRect/>
          </a:stretch>
        </p:blipFill>
        <p:spPr>
          <a:xfrm>
            <a:off x="-255212" y="-113085"/>
            <a:ext cx="24647907" cy="13851509"/>
          </a:xfrm>
          <a:prstGeom prst="rect">
            <a:avLst/>
          </a:prstGeom>
          <a:ln w="12700">
            <a:miter lim="400000"/>
          </a:ln>
        </p:spPr>
      </p:pic>
      <p:sp>
        <p:nvSpPr>
          <p:cNvPr id="52" name="Project name 110pt"/>
          <p:cNvSpPr txBox="1"/>
          <p:nvPr/>
        </p:nvSpPr>
        <p:spPr>
          <a:xfrm>
            <a:off x="1405334" y="1272613"/>
            <a:ext cx="21573332" cy="69426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11000"/>
            </a:lvl1pPr>
          </a:lstStyle>
          <a:p>
            <a:pPr/>
            <a:r>
              <a:t>Project name 110pt</a:t>
            </a:r>
          </a:p>
        </p:txBody>
      </p:sp>
      <p:sp>
        <p:nvSpPr>
          <p:cNvPr id="5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text right B">
    <p:bg>
      <p:bgPr>
        <a:solidFill>
          <a:srgbClr val="030C14"/>
        </a:solidFill>
      </p:bgPr>
    </p:bg>
    <p:spTree>
      <p:nvGrpSpPr>
        <p:cNvPr id="1" name=""/>
        <p:cNvGrpSpPr/>
        <p:nvPr/>
      </p:nvGrpSpPr>
      <p:grpSpPr>
        <a:xfrm>
          <a:off x="0" y="0"/>
          <a:ext cx="0" cy="0"/>
          <a:chOff x="0" y="0"/>
          <a:chExt cx="0" cy="0"/>
        </a:xfrm>
      </p:grpSpPr>
      <p:sp>
        <p:nvSpPr>
          <p:cNvPr id="623" name="mobile.png"/>
          <p:cNvSpPr/>
          <p:nvPr>
            <p:ph type="pic" sz="half" idx="21"/>
          </p:nvPr>
        </p:nvSpPr>
        <p:spPr>
          <a:xfrm>
            <a:off x="3611663" y="2006275"/>
            <a:ext cx="6057901" cy="13120299"/>
          </a:xfrm>
          <a:prstGeom prst="rect">
            <a:avLst/>
          </a:prstGeom>
        </p:spPr>
        <p:txBody>
          <a:bodyPr lIns="91439" tIns="45719" rIns="91439" bIns="45719">
            <a:noAutofit/>
          </a:bodyPr>
          <a:lstStyle/>
          <a:p>
            <a:pPr/>
          </a:p>
        </p:txBody>
      </p:sp>
      <p:sp>
        <p:nvSpPr>
          <p:cNvPr id="624" name="Image"/>
          <p:cNvSpPr/>
          <p:nvPr>
            <p:ph type="pic" sz="half" idx="22"/>
          </p:nvPr>
        </p:nvSpPr>
        <p:spPr>
          <a:xfrm>
            <a:off x="3314700" y="1711485"/>
            <a:ext cx="6654800" cy="13709880"/>
          </a:xfrm>
          <a:prstGeom prst="rect">
            <a:avLst/>
          </a:prstGeom>
        </p:spPr>
        <p:txBody>
          <a:bodyPr lIns="91439" tIns="45719" rIns="91439" bIns="45719">
            <a:noAutofit/>
          </a:bodyPr>
          <a:lstStyle/>
          <a:p>
            <a:pPr/>
          </a:p>
        </p:txBody>
      </p:sp>
      <p:sp>
        <p:nvSpPr>
          <p:cNvPr id="625" name="Arial / normal / 45pt /…"/>
          <p:cNvSpPr txBox="1"/>
          <p:nvPr>
            <p:ph type="body" sz="quarter" idx="23"/>
          </p:nvPr>
        </p:nvSpPr>
        <p:spPr>
          <a:xfrm>
            <a:off x="12224126" y="6422669"/>
            <a:ext cx="10703491" cy="5594622"/>
          </a:xfrm>
          <a:prstGeom prst="rect">
            <a:avLst/>
          </a:prstGeom>
        </p:spPr>
        <p:txBody>
          <a:bodyPr lIns="0" tIns="0" rIns="0" bIns="0"/>
          <a:lstStyle/>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Body_Bullets_45pt_Left</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a:t>
            </a:r>
          </a:p>
          <a:p>
            <a:pPr marL="508000" indent="-508000" algn="l" defTabSz="719999">
              <a:lnSpc>
                <a:spcPct val="130000"/>
              </a:lnSpc>
              <a:spcBef>
                <a:spcPts val="0"/>
              </a:spcBef>
              <a:buClr>
                <a:srgbClr val="0C70E8"/>
              </a:buClr>
              <a:buSzPct val="100000"/>
              <a:buChar char="-"/>
              <a:defRPr b="0" sz="4500">
                <a:latin typeface="+mn-lt"/>
                <a:ea typeface="+mn-ea"/>
                <a:cs typeface="+mn-cs"/>
                <a:sym typeface="Arial"/>
              </a:defRPr>
            </a:pPr>
            <a:r>
              <a:t>Arial / normal / 45pt / Add your Text here!</a:t>
            </a:r>
          </a:p>
        </p:txBody>
      </p:sp>
      <p:sp>
        <p:nvSpPr>
          <p:cNvPr id="626" name="Title 80pt…"/>
          <p:cNvSpPr txBox="1"/>
          <p:nvPr>
            <p:ph type="body" sz="quarter" idx="24"/>
          </p:nvPr>
        </p:nvSpPr>
        <p:spPr>
          <a:xfrm>
            <a:off x="12224126" y="3442056"/>
            <a:ext cx="10703491" cy="2540299"/>
          </a:xfrm>
          <a:prstGeom prst="rect">
            <a:avLst/>
          </a:prstGeom>
        </p:spPr>
        <p:txBody>
          <a:bodyPr lIns="0" tIns="0" rIns="0" bIns="0"/>
          <a:lstStyle/>
          <a:p>
            <a:pPr algn="l" defTabSz="1828800">
              <a:spcBef>
                <a:spcPts val="0"/>
              </a:spcBef>
              <a:defRPr sz="8000">
                <a:latin typeface="+mn-lt"/>
                <a:ea typeface="+mn-ea"/>
                <a:cs typeface="+mn-cs"/>
                <a:sym typeface="Arial"/>
              </a:defRPr>
            </a:pPr>
            <a:r>
              <a:t>Title 80pt</a:t>
            </a:r>
          </a:p>
          <a:p>
            <a:pPr algn="l" defTabSz="1828800">
              <a:spcBef>
                <a:spcPts val="0"/>
              </a:spcBef>
              <a:defRPr sz="8000">
                <a:latin typeface="+mn-lt"/>
                <a:ea typeface="+mn-ea"/>
                <a:cs typeface="+mn-cs"/>
                <a:sym typeface="Arial"/>
              </a:defRPr>
            </a:pPr>
            <a:r>
              <a:t>Title 80pt</a:t>
            </a:r>
          </a:p>
        </p:txBody>
      </p:sp>
      <p:sp>
        <p:nvSpPr>
          <p:cNvPr id="62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5">
    <p:bg>
      <p:bgPr>
        <a:solidFill>
          <a:srgbClr val="030C14"/>
        </a:solidFill>
      </p:bgPr>
    </p:bg>
    <p:spTree>
      <p:nvGrpSpPr>
        <p:cNvPr id="1" name=""/>
        <p:cNvGrpSpPr/>
        <p:nvPr/>
      </p:nvGrpSpPr>
      <p:grpSpPr>
        <a:xfrm>
          <a:off x="0" y="0"/>
          <a:ext cx="0" cy="0"/>
          <a:chOff x="0" y="0"/>
          <a:chExt cx="0" cy="0"/>
        </a:xfrm>
      </p:grpSpPr>
      <p:sp>
        <p:nvSpPr>
          <p:cNvPr id="63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3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36" name="mobile.png"/>
          <p:cNvSpPr/>
          <p:nvPr>
            <p:ph type="pic" sz="quarter" idx="23"/>
          </p:nvPr>
        </p:nvSpPr>
        <p:spPr>
          <a:xfrm>
            <a:off x="18212992" y="5167857"/>
            <a:ext cx="4318001" cy="9351996"/>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37" name="mobile.png"/>
          <p:cNvSpPr/>
          <p:nvPr>
            <p:ph type="pic" sz="quarter" idx="24"/>
          </p:nvPr>
        </p:nvSpPr>
        <p:spPr>
          <a:xfrm>
            <a:off x="14465300" y="5167857"/>
            <a:ext cx="4318000" cy="9351996"/>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38" name="mobile.png"/>
          <p:cNvSpPr/>
          <p:nvPr>
            <p:ph type="pic" sz="quarter" idx="25"/>
          </p:nvPr>
        </p:nvSpPr>
        <p:spPr>
          <a:xfrm>
            <a:off x="1853007" y="5167857"/>
            <a:ext cx="4318001" cy="9351996"/>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39" name="mobile.png"/>
          <p:cNvSpPr/>
          <p:nvPr>
            <p:ph type="pic" sz="quarter" idx="26"/>
          </p:nvPr>
        </p:nvSpPr>
        <p:spPr>
          <a:xfrm>
            <a:off x="5849274" y="5167857"/>
            <a:ext cx="4318001" cy="9351996"/>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40" name="mobile.png"/>
          <p:cNvSpPr/>
          <p:nvPr>
            <p:ph type="pic" sz="quarter" idx="27"/>
          </p:nvPr>
        </p:nvSpPr>
        <p:spPr>
          <a:xfrm>
            <a:off x="9701510" y="4488241"/>
            <a:ext cx="4980980" cy="10787885"/>
          </a:xfrm>
          <a:prstGeom prst="rect">
            <a:avLst/>
          </a:prstGeom>
        </p:spPr>
        <p:txBody>
          <a:bodyPr lIns="91439" tIns="45719" rIns="91439" bIns="45719">
            <a:noAutofit/>
          </a:bodyPr>
          <a:lstStyle/>
          <a:p>
            <a:pPr/>
          </a:p>
        </p:txBody>
      </p:sp>
      <p:sp>
        <p:nvSpPr>
          <p:cNvPr id="641" name="Image"/>
          <p:cNvSpPr/>
          <p:nvPr>
            <p:ph type="pic" sz="quarter" idx="28"/>
          </p:nvPr>
        </p:nvSpPr>
        <p:spPr>
          <a:xfrm>
            <a:off x="9461500" y="4244247"/>
            <a:ext cx="5461000" cy="11250474"/>
          </a:xfrm>
          <a:prstGeom prst="rect">
            <a:avLst/>
          </a:prstGeom>
        </p:spPr>
        <p:txBody>
          <a:bodyPr lIns="91439" tIns="45719" rIns="91439" bIns="45719">
            <a:noAutofit/>
          </a:bodyPr>
          <a:lstStyle/>
          <a:p>
            <a:pPr/>
          </a:p>
        </p:txBody>
      </p:sp>
      <p:sp>
        <p:nvSpPr>
          <p:cNvPr id="64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4">
    <p:bg>
      <p:bgPr>
        <a:solidFill>
          <a:srgbClr val="030C14"/>
        </a:solidFill>
      </p:bgPr>
    </p:bg>
    <p:spTree>
      <p:nvGrpSpPr>
        <p:cNvPr id="1" name=""/>
        <p:cNvGrpSpPr/>
        <p:nvPr/>
      </p:nvGrpSpPr>
      <p:grpSpPr>
        <a:xfrm>
          <a:off x="0" y="0"/>
          <a:ext cx="0" cy="0"/>
          <a:chOff x="0" y="0"/>
          <a:chExt cx="0" cy="0"/>
        </a:xfrm>
      </p:grpSpPr>
      <p:sp>
        <p:nvSpPr>
          <p:cNvPr id="649"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50"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51" name="mobile.png"/>
          <p:cNvSpPr/>
          <p:nvPr>
            <p:ph type="pic" sz="quarter" idx="23"/>
          </p:nvPr>
        </p:nvSpPr>
        <p:spPr>
          <a:xfrm>
            <a:off x="16850098" y="5180493"/>
            <a:ext cx="4584701" cy="9929619"/>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52" name="mobile.png"/>
          <p:cNvSpPr/>
          <p:nvPr>
            <p:ph type="pic" sz="quarter" idx="24"/>
          </p:nvPr>
        </p:nvSpPr>
        <p:spPr>
          <a:xfrm>
            <a:off x="12692594" y="5180493"/>
            <a:ext cx="4584701" cy="9929619"/>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53" name="mobile.png"/>
          <p:cNvSpPr/>
          <p:nvPr>
            <p:ph type="pic" sz="quarter" idx="25"/>
          </p:nvPr>
        </p:nvSpPr>
        <p:spPr>
          <a:xfrm>
            <a:off x="8229600" y="5180493"/>
            <a:ext cx="4584700" cy="9929619"/>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54" name="mobile.png"/>
          <p:cNvSpPr/>
          <p:nvPr>
            <p:ph type="pic" sz="quarter" idx="26"/>
          </p:nvPr>
        </p:nvSpPr>
        <p:spPr>
          <a:xfrm>
            <a:off x="3186835" y="4488241"/>
            <a:ext cx="4980979" cy="10787885"/>
          </a:xfrm>
          <a:prstGeom prst="rect">
            <a:avLst/>
          </a:prstGeom>
        </p:spPr>
        <p:txBody>
          <a:bodyPr lIns="91439" tIns="45719" rIns="91439" bIns="45719">
            <a:noAutofit/>
          </a:bodyPr>
          <a:lstStyle/>
          <a:p>
            <a:pPr/>
          </a:p>
        </p:txBody>
      </p:sp>
      <p:sp>
        <p:nvSpPr>
          <p:cNvPr id="655" name="Image"/>
          <p:cNvSpPr/>
          <p:nvPr>
            <p:ph type="pic" sz="quarter" idx="27"/>
          </p:nvPr>
        </p:nvSpPr>
        <p:spPr>
          <a:xfrm>
            <a:off x="2946400" y="4244247"/>
            <a:ext cx="5461000" cy="11250474"/>
          </a:xfrm>
          <a:prstGeom prst="rect">
            <a:avLst/>
          </a:prstGeom>
        </p:spPr>
        <p:txBody>
          <a:bodyPr lIns="91439" tIns="45719" rIns="91439" bIns="45719">
            <a:noAutofit/>
          </a:bodyPr>
          <a:lstStyle/>
          <a:p>
            <a:pPr/>
          </a:p>
        </p:txBody>
      </p:sp>
      <p:sp>
        <p:nvSpPr>
          <p:cNvPr id="65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4 + contents">
    <p:bg>
      <p:bgPr>
        <a:solidFill>
          <a:srgbClr val="030C14"/>
        </a:solidFill>
      </p:bgPr>
    </p:bg>
    <p:spTree>
      <p:nvGrpSpPr>
        <p:cNvPr id="1" name=""/>
        <p:cNvGrpSpPr/>
        <p:nvPr/>
      </p:nvGrpSpPr>
      <p:grpSpPr>
        <a:xfrm>
          <a:off x="0" y="0"/>
          <a:ext cx="0" cy="0"/>
          <a:chOff x="0" y="0"/>
          <a:chExt cx="0" cy="0"/>
        </a:xfrm>
      </p:grpSpPr>
      <p:sp>
        <p:nvSpPr>
          <p:cNvPr id="663"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64"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65" name="mobile.png"/>
          <p:cNvSpPr/>
          <p:nvPr>
            <p:ph type="pic" sz="quarter" idx="23"/>
          </p:nvPr>
        </p:nvSpPr>
        <p:spPr>
          <a:xfrm>
            <a:off x="16462063" y="5801998"/>
            <a:ext cx="4318001" cy="9351997"/>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66" name="mobile.png"/>
          <p:cNvSpPr/>
          <p:nvPr>
            <p:ph type="pic" sz="quarter" idx="24"/>
          </p:nvPr>
        </p:nvSpPr>
        <p:spPr>
          <a:xfrm>
            <a:off x="12550462" y="5801998"/>
            <a:ext cx="4318001" cy="9351997"/>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67" name="mobile.png"/>
          <p:cNvSpPr/>
          <p:nvPr>
            <p:ph type="pic" sz="quarter" idx="25"/>
          </p:nvPr>
        </p:nvSpPr>
        <p:spPr>
          <a:xfrm>
            <a:off x="8356600" y="5801998"/>
            <a:ext cx="4318000" cy="9351997"/>
          </a:xfrm>
          <a:prstGeom prst="rect">
            <a:avLst/>
          </a:prstGeom>
          <a:effectLst>
            <a:outerShdw sx="100000" sy="100000" kx="0" ky="0" algn="b" rotWithShape="0" blurRad="698500" dist="0" dir="16200000">
              <a:srgbClr val="000000">
                <a:alpha val="77656"/>
              </a:srgbClr>
            </a:outerShdw>
          </a:effectLst>
        </p:spPr>
        <p:txBody>
          <a:bodyPr lIns="91439" tIns="45719" rIns="91439" bIns="45719">
            <a:noAutofit/>
          </a:bodyPr>
          <a:lstStyle/>
          <a:p>
            <a:pPr/>
          </a:p>
        </p:txBody>
      </p:sp>
      <p:sp>
        <p:nvSpPr>
          <p:cNvPr id="668" name="mobile.png"/>
          <p:cNvSpPr/>
          <p:nvPr>
            <p:ph type="pic" sz="quarter" idx="26"/>
          </p:nvPr>
        </p:nvSpPr>
        <p:spPr>
          <a:xfrm>
            <a:off x="3826644" y="5184327"/>
            <a:ext cx="4621886" cy="10010155"/>
          </a:xfrm>
          <a:prstGeom prst="rect">
            <a:avLst/>
          </a:prstGeom>
        </p:spPr>
        <p:txBody>
          <a:bodyPr lIns="91439" tIns="45719" rIns="91439" bIns="45719">
            <a:noAutofit/>
          </a:bodyPr>
          <a:lstStyle/>
          <a:p>
            <a:pPr/>
          </a:p>
        </p:txBody>
      </p:sp>
      <p:sp>
        <p:nvSpPr>
          <p:cNvPr id="669" name="テキスト ボックス 50"/>
          <p:cNvSpPr txBox="1"/>
          <p:nvPr>
            <p:ph type="body" sz="quarter" idx="27"/>
          </p:nvPr>
        </p:nvSpPr>
        <p:spPr>
          <a:xfrm>
            <a:off x="4218170" y="4118749"/>
            <a:ext cx="3838833" cy="493460"/>
          </a:xfrm>
          <a:prstGeom prst="rect">
            <a:avLst/>
          </a:prstGeom>
        </p:spPr>
        <p:txBody>
          <a:bodyPr lIns="0" tIns="0" rIns="0" bIns="0" anchor="ctr">
            <a:sp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670" name="テキスト ボックス 27"/>
          <p:cNvSpPr txBox="1"/>
          <p:nvPr>
            <p:ph type="body" sz="quarter" idx="28"/>
          </p:nvPr>
        </p:nvSpPr>
        <p:spPr>
          <a:xfrm>
            <a:off x="8599047" y="4969649"/>
            <a:ext cx="3838833" cy="493460"/>
          </a:xfrm>
          <a:prstGeom prst="rect">
            <a:avLst/>
          </a:prstGeom>
        </p:spPr>
        <p:txBody>
          <a:bodyPr lIns="0" tIns="0" rIns="0" bIns="0" anchor="ctr">
            <a:sp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671" name="テキスト ボックス 27"/>
          <p:cNvSpPr txBox="1"/>
          <p:nvPr>
            <p:ph type="body" sz="quarter" idx="29"/>
          </p:nvPr>
        </p:nvSpPr>
        <p:spPr>
          <a:xfrm>
            <a:off x="12790047" y="4956949"/>
            <a:ext cx="3838833" cy="493460"/>
          </a:xfrm>
          <a:prstGeom prst="rect">
            <a:avLst/>
          </a:prstGeom>
        </p:spPr>
        <p:txBody>
          <a:bodyPr lIns="0" tIns="0" rIns="0" bIns="0" anchor="ctr">
            <a:sp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672" name="テキスト ボックス 27"/>
          <p:cNvSpPr txBox="1"/>
          <p:nvPr>
            <p:ph type="body" sz="quarter" idx="30"/>
          </p:nvPr>
        </p:nvSpPr>
        <p:spPr>
          <a:xfrm>
            <a:off x="16701647" y="4956949"/>
            <a:ext cx="3838833" cy="493460"/>
          </a:xfrm>
          <a:prstGeom prst="rect">
            <a:avLst/>
          </a:prstGeom>
        </p:spPr>
        <p:txBody>
          <a:bodyPr lIns="0" tIns="0" rIns="0" bIns="0" anchor="ctr">
            <a:sp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673" name="Image"/>
          <p:cNvSpPr/>
          <p:nvPr>
            <p:ph type="pic" sz="quarter" idx="31"/>
          </p:nvPr>
        </p:nvSpPr>
        <p:spPr>
          <a:xfrm>
            <a:off x="3606800" y="4953000"/>
            <a:ext cx="5067300" cy="10439393"/>
          </a:xfrm>
          <a:prstGeom prst="rect">
            <a:avLst/>
          </a:prstGeom>
        </p:spPr>
        <p:txBody>
          <a:bodyPr lIns="91439" tIns="45719" rIns="91439" bIns="45719">
            <a:noAutofit/>
          </a:bodyPr>
          <a:lstStyle/>
          <a:p>
            <a:pPr/>
          </a:p>
        </p:txBody>
      </p:sp>
      <p:sp>
        <p:nvSpPr>
          <p:cNvPr id="67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contents">
    <p:bg>
      <p:bgPr>
        <a:solidFill>
          <a:srgbClr val="030C14"/>
        </a:solidFill>
      </p:bgPr>
    </p:bg>
    <p:spTree>
      <p:nvGrpSpPr>
        <p:cNvPr id="1" name=""/>
        <p:cNvGrpSpPr/>
        <p:nvPr/>
      </p:nvGrpSpPr>
      <p:grpSpPr>
        <a:xfrm>
          <a:off x="0" y="0"/>
          <a:ext cx="0" cy="0"/>
          <a:chOff x="0" y="0"/>
          <a:chExt cx="0" cy="0"/>
        </a:xfrm>
      </p:grpSpPr>
      <p:sp>
        <p:nvSpPr>
          <p:cNvPr id="681"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82"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83" name="mobile.png"/>
          <p:cNvSpPr/>
          <p:nvPr>
            <p:ph type="pic" sz="quarter" idx="23"/>
          </p:nvPr>
        </p:nvSpPr>
        <p:spPr>
          <a:xfrm>
            <a:off x="9701510" y="4488241"/>
            <a:ext cx="4980980" cy="10787885"/>
          </a:xfrm>
          <a:prstGeom prst="rect">
            <a:avLst/>
          </a:prstGeom>
        </p:spPr>
        <p:txBody>
          <a:bodyPr lIns="91439" tIns="45719" rIns="91439" bIns="45719">
            <a:noAutofit/>
          </a:bodyPr>
          <a:lstStyle/>
          <a:p>
            <a:pPr/>
          </a:p>
        </p:txBody>
      </p:sp>
      <p:sp>
        <p:nvSpPr>
          <p:cNvPr id="684" name="Contents"/>
          <p:cNvSpPr/>
          <p:nvPr>
            <p:ph type="body" sz="quarter" idx="24"/>
          </p:nvPr>
        </p:nvSpPr>
        <p:spPr>
          <a:xfrm>
            <a:off x="4221898" y="9717762"/>
            <a:ext cx="443111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0430" y="21600"/>
                </a:lnTo>
                <a:lnTo>
                  <a:pt x="20430" y="13176"/>
                </a:lnTo>
                <a:lnTo>
                  <a:pt x="21600" y="10800"/>
                </a:lnTo>
                <a:lnTo>
                  <a:pt x="20430" y="8424"/>
                </a:lnTo>
                <a:lnTo>
                  <a:pt x="20430" y="0"/>
                </a:lnTo>
                <a:lnTo>
                  <a:pt x="0"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685" name="Contents"/>
          <p:cNvSpPr/>
          <p:nvPr>
            <p:ph type="body" sz="quarter" idx="25"/>
          </p:nvPr>
        </p:nvSpPr>
        <p:spPr>
          <a:xfrm>
            <a:off x="15734563" y="7204520"/>
            <a:ext cx="442753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4" y="0"/>
                </a:moveTo>
                <a:lnTo>
                  <a:pt x="1154" y="8431"/>
                </a:lnTo>
                <a:lnTo>
                  <a:pt x="0" y="10827"/>
                </a:lnTo>
                <a:lnTo>
                  <a:pt x="1154" y="13223"/>
                </a:lnTo>
                <a:lnTo>
                  <a:pt x="1154" y="21600"/>
                </a:lnTo>
                <a:lnTo>
                  <a:pt x="21600" y="21600"/>
                </a:lnTo>
                <a:lnTo>
                  <a:pt x="21600" y="0"/>
                </a:lnTo>
                <a:lnTo>
                  <a:pt x="1154"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686" name="Image"/>
          <p:cNvSpPr/>
          <p:nvPr>
            <p:ph type="pic" sz="quarter" idx="26"/>
          </p:nvPr>
        </p:nvSpPr>
        <p:spPr>
          <a:xfrm>
            <a:off x="9461500" y="4244247"/>
            <a:ext cx="5461000" cy="11250474"/>
          </a:xfrm>
          <a:prstGeom prst="rect">
            <a:avLst/>
          </a:prstGeom>
        </p:spPr>
        <p:txBody>
          <a:bodyPr lIns="91439" tIns="45719" rIns="91439" bIns="45719">
            <a:noAutofit/>
          </a:bodyPr>
          <a:lstStyle/>
          <a:p>
            <a:pPr/>
          </a:p>
        </p:txBody>
      </p:sp>
      <p:sp>
        <p:nvSpPr>
          <p:cNvPr id="68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ne + icon">
    <p:bg>
      <p:bgPr>
        <a:solidFill>
          <a:srgbClr val="030C14"/>
        </a:solidFill>
      </p:bgPr>
    </p:bg>
    <p:spTree>
      <p:nvGrpSpPr>
        <p:cNvPr id="1" name=""/>
        <p:cNvGrpSpPr/>
        <p:nvPr/>
      </p:nvGrpSpPr>
      <p:grpSpPr>
        <a:xfrm>
          <a:off x="0" y="0"/>
          <a:ext cx="0" cy="0"/>
          <a:chOff x="0" y="0"/>
          <a:chExt cx="0" cy="0"/>
        </a:xfrm>
      </p:grpSpPr>
      <p:sp>
        <p:nvSpPr>
          <p:cNvPr id="694"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695"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696" name="mobile.png"/>
          <p:cNvSpPr/>
          <p:nvPr>
            <p:ph type="pic" sz="quarter" idx="23"/>
          </p:nvPr>
        </p:nvSpPr>
        <p:spPr>
          <a:xfrm>
            <a:off x="9701510" y="4488241"/>
            <a:ext cx="4980980" cy="10787885"/>
          </a:xfrm>
          <a:prstGeom prst="rect">
            <a:avLst/>
          </a:prstGeom>
        </p:spPr>
        <p:txBody>
          <a:bodyPr lIns="91439" tIns="45719" rIns="91439" bIns="45719">
            <a:noAutofit/>
          </a:bodyPr>
          <a:lstStyle/>
          <a:p>
            <a:pPr/>
          </a:p>
        </p:txBody>
      </p:sp>
      <p:sp>
        <p:nvSpPr>
          <p:cNvPr id="697" name="Image"/>
          <p:cNvSpPr/>
          <p:nvPr>
            <p:ph type="pic" sz="quarter" idx="24"/>
          </p:nvPr>
        </p:nvSpPr>
        <p:spPr>
          <a:xfrm>
            <a:off x="9461500" y="4244247"/>
            <a:ext cx="5461000" cy="11250474"/>
          </a:xfrm>
          <a:prstGeom prst="rect">
            <a:avLst/>
          </a:prstGeom>
        </p:spPr>
        <p:txBody>
          <a:bodyPr lIns="91439" tIns="45719" rIns="91439" bIns="45719">
            <a:noAutofit/>
          </a:bodyPr>
          <a:lstStyle/>
          <a:p>
            <a:pPr/>
          </a:p>
        </p:txBody>
      </p:sp>
      <p:sp>
        <p:nvSpPr>
          <p:cNvPr id="698" name="Image"/>
          <p:cNvSpPr/>
          <p:nvPr>
            <p:ph type="pic" sz="quarter" idx="25"/>
          </p:nvPr>
        </p:nvSpPr>
        <p:spPr>
          <a:xfrm>
            <a:off x="2044700" y="3968750"/>
            <a:ext cx="1651000" cy="1651000"/>
          </a:xfrm>
          <a:prstGeom prst="rect">
            <a:avLst/>
          </a:prstGeom>
        </p:spPr>
        <p:txBody>
          <a:bodyPr lIns="91439" tIns="45719" rIns="91439" bIns="45719">
            <a:noAutofit/>
          </a:bodyPr>
          <a:lstStyle/>
          <a:p>
            <a:pPr/>
          </a:p>
        </p:txBody>
      </p:sp>
      <p:sp>
        <p:nvSpPr>
          <p:cNvPr id="699" name="Image"/>
          <p:cNvSpPr/>
          <p:nvPr>
            <p:ph type="pic" sz="quarter" idx="26"/>
          </p:nvPr>
        </p:nvSpPr>
        <p:spPr>
          <a:xfrm>
            <a:off x="4117823" y="3968750"/>
            <a:ext cx="1651001" cy="1651000"/>
          </a:xfrm>
          <a:prstGeom prst="rect">
            <a:avLst/>
          </a:prstGeom>
        </p:spPr>
        <p:txBody>
          <a:bodyPr lIns="91439" tIns="45719" rIns="91439" bIns="45719">
            <a:noAutofit/>
          </a:bodyPr>
          <a:lstStyle/>
          <a:p>
            <a:pPr/>
          </a:p>
        </p:txBody>
      </p:sp>
      <p:sp>
        <p:nvSpPr>
          <p:cNvPr id="700" name="Image"/>
          <p:cNvSpPr/>
          <p:nvPr>
            <p:ph type="pic" sz="quarter" idx="27"/>
          </p:nvPr>
        </p:nvSpPr>
        <p:spPr>
          <a:xfrm>
            <a:off x="6190946" y="3968750"/>
            <a:ext cx="1651001" cy="1651000"/>
          </a:xfrm>
          <a:prstGeom prst="rect">
            <a:avLst/>
          </a:prstGeom>
        </p:spPr>
        <p:txBody>
          <a:bodyPr lIns="91439" tIns="45719" rIns="91439" bIns="45719">
            <a:noAutofit/>
          </a:bodyPr>
          <a:lstStyle/>
          <a:p>
            <a:pPr/>
          </a:p>
        </p:txBody>
      </p:sp>
      <p:sp>
        <p:nvSpPr>
          <p:cNvPr id="701" name="Image"/>
          <p:cNvSpPr/>
          <p:nvPr>
            <p:ph type="pic" sz="quarter" idx="28"/>
          </p:nvPr>
        </p:nvSpPr>
        <p:spPr>
          <a:xfrm>
            <a:off x="2044700" y="6032500"/>
            <a:ext cx="1651000" cy="1651000"/>
          </a:xfrm>
          <a:prstGeom prst="rect">
            <a:avLst/>
          </a:prstGeom>
        </p:spPr>
        <p:txBody>
          <a:bodyPr lIns="91439" tIns="45719" rIns="91439" bIns="45719">
            <a:noAutofit/>
          </a:bodyPr>
          <a:lstStyle/>
          <a:p>
            <a:pPr/>
          </a:p>
        </p:txBody>
      </p:sp>
      <p:sp>
        <p:nvSpPr>
          <p:cNvPr id="702" name="Image"/>
          <p:cNvSpPr/>
          <p:nvPr>
            <p:ph type="pic" sz="quarter" idx="29"/>
          </p:nvPr>
        </p:nvSpPr>
        <p:spPr>
          <a:xfrm>
            <a:off x="4117823" y="6032500"/>
            <a:ext cx="1651001" cy="1651000"/>
          </a:xfrm>
          <a:prstGeom prst="rect">
            <a:avLst/>
          </a:prstGeom>
        </p:spPr>
        <p:txBody>
          <a:bodyPr lIns="91439" tIns="45719" rIns="91439" bIns="45719">
            <a:noAutofit/>
          </a:bodyPr>
          <a:lstStyle/>
          <a:p>
            <a:pPr/>
          </a:p>
        </p:txBody>
      </p:sp>
      <p:sp>
        <p:nvSpPr>
          <p:cNvPr id="703" name="Image"/>
          <p:cNvSpPr/>
          <p:nvPr>
            <p:ph type="pic" sz="quarter" idx="30"/>
          </p:nvPr>
        </p:nvSpPr>
        <p:spPr>
          <a:xfrm>
            <a:off x="6190946" y="6032500"/>
            <a:ext cx="1651001" cy="1651000"/>
          </a:xfrm>
          <a:prstGeom prst="rect">
            <a:avLst/>
          </a:prstGeom>
        </p:spPr>
        <p:txBody>
          <a:bodyPr lIns="91439" tIns="45719" rIns="91439" bIns="45719">
            <a:noAutofit/>
          </a:bodyPr>
          <a:lstStyle/>
          <a:p>
            <a:pPr/>
          </a:p>
        </p:txBody>
      </p:sp>
      <p:sp>
        <p:nvSpPr>
          <p:cNvPr id="704" name="Image"/>
          <p:cNvSpPr/>
          <p:nvPr>
            <p:ph type="pic" sz="quarter" idx="31"/>
          </p:nvPr>
        </p:nvSpPr>
        <p:spPr>
          <a:xfrm>
            <a:off x="2044700" y="8096250"/>
            <a:ext cx="1651000" cy="1651000"/>
          </a:xfrm>
          <a:prstGeom prst="rect">
            <a:avLst/>
          </a:prstGeom>
        </p:spPr>
        <p:txBody>
          <a:bodyPr lIns="91439" tIns="45719" rIns="91439" bIns="45719">
            <a:noAutofit/>
          </a:bodyPr>
          <a:lstStyle/>
          <a:p>
            <a:pPr/>
          </a:p>
        </p:txBody>
      </p:sp>
      <p:sp>
        <p:nvSpPr>
          <p:cNvPr id="705" name="Image"/>
          <p:cNvSpPr/>
          <p:nvPr>
            <p:ph type="pic" sz="quarter" idx="32"/>
          </p:nvPr>
        </p:nvSpPr>
        <p:spPr>
          <a:xfrm>
            <a:off x="4117823" y="8096250"/>
            <a:ext cx="1651001" cy="1651000"/>
          </a:xfrm>
          <a:prstGeom prst="rect">
            <a:avLst/>
          </a:prstGeom>
        </p:spPr>
        <p:txBody>
          <a:bodyPr lIns="91439" tIns="45719" rIns="91439" bIns="45719">
            <a:noAutofit/>
          </a:bodyPr>
          <a:lstStyle/>
          <a:p>
            <a:pPr/>
          </a:p>
        </p:txBody>
      </p:sp>
      <p:sp>
        <p:nvSpPr>
          <p:cNvPr id="706" name="Image"/>
          <p:cNvSpPr/>
          <p:nvPr>
            <p:ph type="pic" sz="quarter" idx="33"/>
          </p:nvPr>
        </p:nvSpPr>
        <p:spPr>
          <a:xfrm>
            <a:off x="6190946" y="8096250"/>
            <a:ext cx="1651001" cy="1651000"/>
          </a:xfrm>
          <a:prstGeom prst="rect">
            <a:avLst/>
          </a:prstGeom>
        </p:spPr>
        <p:txBody>
          <a:bodyPr lIns="91439" tIns="45719" rIns="91439" bIns="45719">
            <a:noAutofit/>
          </a:bodyPr>
          <a:lstStyle/>
          <a:p>
            <a:pPr/>
          </a:p>
        </p:txBody>
      </p:sp>
      <p:sp>
        <p:nvSpPr>
          <p:cNvPr id="707" name="Image"/>
          <p:cNvSpPr/>
          <p:nvPr>
            <p:ph type="pic" sz="quarter" idx="34"/>
          </p:nvPr>
        </p:nvSpPr>
        <p:spPr>
          <a:xfrm>
            <a:off x="16548100" y="8096250"/>
            <a:ext cx="1651000" cy="1651000"/>
          </a:xfrm>
          <a:prstGeom prst="rect">
            <a:avLst/>
          </a:prstGeom>
        </p:spPr>
        <p:txBody>
          <a:bodyPr lIns="91439" tIns="45719" rIns="91439" bIns="45719">
            <a:noAutofit/>
          </a:bodyPr>
          <a:lstStyle/>
          <a:p>
            <a:pPr/>
          </a:p>
        </p:txBody>
      </p:sp>
      <p:sp>
        <p:nvSpPr>
          <p:cNvPr id="708" name="Image"/>
          <p:cNvSpPr/>
          <p:nvPr>
            <p:ph type="pic" sz="quarter" idx="35"/>
          </p:nvPr>
        </p:nvSpPr>
        <p:spPr>
          <a:xfrm>
            <a:off x="18621224" y="8096250"/>
            <a:ext cx="1651001" cy="1651000"/>
          </a:xfrm>
          <a:prstGeom prst="rect">
            <a:avLst/>
          </a:prstGeom>
        </p:spPr>
        <p:txBody>
          <a:bodyPr lIns="91439" tIns="45719" rIns="91439" bIns="45719">
            <a:noAutofit/>
          </a:bodyPr>
          <a:lstStyle/>
          <a:p>
            <a:pPr/>
          </a:p>
        </p:txBody>
      </p:sp>
      <p:sp>
        <p:nvSpPr>
          <p:cNvPr id="709" name="Image"/>
          <p:cNvSpPr/>
          <p:nvPr>
            <p:ph type="pic" sz="quarter" idx="36"/>
          </p:nvPr>
        </p:nvSpPr>
        <p:spPr>
          <a:xfrm>
            <a:off x="16548100" y="6032499"/>
            <a:ext cx="1651000" cy="1651001"/>
          </a:xfrm>
          <a:prstGeom prst="rect">
            <a:avLst/>
          </a:prstGeom>
        </p:spPr>
        <p:txBody>
          <a:bodyPr lIns="91439" tIns="45719" rIns="91439" bIns="45719">
            <a:noAutofit/>
          </a:bodyPr>
          <a:lstStyle/>
          <a:p>
            <a:pPr/>
          </a:p>
        </p:txBody>
      </p:sp>
      <p:sp>
        <p:nvSpPr>
          <p:cNvPr id="710" name="Image"/>
          <p:cNvSpPr/>
          <p:nvPr>
            <p:ph type="pic" sz="quarter" idx="37"/>
          </p:nvPr>
        </p:nvSpPr>
        <p:spPr>
          <a:xfrm>
            <a:off x="16548100" y="3968749"/>
            <a:ext cx="1651000" cy="1651001"/>
          </a:xfrm>
          <a:prstGeom prst="rect">
            <a:avLst/>
          </a:prstGeom>
        </p:spPr>
        <p:txBody>
          <a:bodyPr lIns="91439" tIns="45719" rIns="91439" bIns="45719">
            <a:noAutofit/>
          </a:bodyPr>
          <a:lstStyle/>
          <a:p>
            <a:pPr/>
          </a:p>
        </p:txBody>
      </p:sp>
      <p:sp>
        <p:nvSpPr>
          <p:cNvPr id="711" name="Image"/>
          <p:cNvSpPr/>
          <p:nvPr>
            <p:ph type="pic" sz="quarter" idx="38"/>
          </p:nvPr>
        </p:nvSpPr>
        <p:spPr>
          <a:xfrm>
            <a:off x="18621224" y="3968749"/>
            <a:ext cx="1651001" cy="1651001"/>
          </a:xfrm>
          <a:prstGeom prst="rect">
            <a:avLst/>
          </a:prstGeom>
        </p:spPr>
        <p:txBody>
          <a:bodyPr lIns="91439" tIns="45719" rIns="91439" bIns="45719">
            <a:noAutofit/>
          </a:bodyPr>
          <a:lstStyle/>
          <a:p>
            <a:pPr/>
          </a:p>
        </p:txBody>
      </p:sp>
      <p:sp>
        <p:nvSpPr>
          <p:cNvPr id="712" name="Image"/>
          <p:cNvSpPr/>
          <p:nvPr>
            <p:ph type="pic" sz="quarter" idx="39"/>
          </p:nvPr>
        </p:nvSpPr>
        <p:spPr>
          <a:xfrm>
            <a:off x="20694347" y="3968749"/>
            <a:ext cx="1651001" cy="1651001"/>
          </a:xfrm>
          <a:prstGeom prst="rect">
            <a:avLst/>
          </a:prstGeom>
        </p:spPr>
        <p:txBody>
          <a:bodyPr lIns="91439" tIns="45719" rIns="91439" bIns="45719">
            <a:noAutofit/>
          </a:bodyPr>
          <a:lstStyle/>
          <a:p>
            <a:pPr/>
          </a:p>
        </p:txBody>
      </p:sp>
      <p:sp>
        <p:nvSpPr>
          <p:cNvPr id="713" name="Image"/>
          <p:cNvSpPr/>
          <p:nvPr>
            <p:ph type="pic" sz="quarter" idx="40"/>
          </p:nvPr>
        </p:nvSpPr>
        <p:spPr>
          <a:xfrm>
            <a:off x="18621224" y="6032499"/>
            <a:ext cx="1651001" cy="1651001"/>
          </a:xfrm>
          <a:prstGeom prst="rect">
            <a:avLst/>
          </a:prstGeom>
        </p:spPr>
        <p:txBody>
          <a:bodyPr lIns="91439" tIns="45719" rIns="91439" bIns="45719">
            <a:noAutofit/>
          </a:bodyPr>
          <a:lstStyle/>
          <a:p>
            <a:pPr/>
          </a:p>
        </p:txBody>
      </p:sp>
      <p:sp>
        <p:nvSpPr>
          <p:cNvPr id="714" name="Image"/>
          <p:cNvSpPr/>
          <p:nvPr>
            <p:ph type="pic" sz="quarter" idx="41"/>
          </p:nvPr>
        </p:nvSpPr>
        <p:spPr>
          <a:xfrm>
            <a:off x="20694347" y="6032499"/>
            <a:ext cx="1651001" cy="1651001"/>
          </a:xfrm>
          <a:prstGeom prst="rect">
            <a:avLst/>
          </a:prstGeom>
        </p:spPr>
        <p:txBody>
          <a:bodyPr lIns="91439" tIns="45719" rIns="91439" bIns="45719">
            <a:noAutofit/>
          </a:bodyPr>
          <a:lstStyle/>
          <a:p>
            <a:pPr/>
          </a:p>
        </p:txBody>
      </p:sp>
      <p:sp>
        <p:nvSpPr>
          <p:cNvPr id="715" name="Image"/>
          <p:cNvSpPr/>
          <p:nvPr>
            <p:ph type="pic" sz="quarter" idx="42"/>
          </p:nvPr>
        </p:nvSpPr>
        <p:spPr>
          <a:xfrm>
            <a:off x="20694347" y="8096250"/>
            <a:ext cx="1651001" cy="1651000"/>
          </a:xfrm>
          <a:prstGeom prst="rect">
            <a:avLst/>
          </a:prstGeom>
        </p:spPr>
        <p:txBody>
          <a:bodyPr lIns="91439" tIns="45719" rIns="91439" bIns="45719">
            <a:noAutofit/>
          </a:bodyPr>
          <a:lstStyle/>
          <a:p>
            <a:pPr/>
          </a:p>
        </p:txBody>
      </p:sp>
      <p:sp>
        <p:nvSpPr>
          <p:cNvPr id="71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s 1">
    <p:bg>
      <p:bgPr>
        <a:solidFill>
          <a:srgbClr val="030C14"/>
        </a:solidFill>
      </p:bgPr>
    </p:bg>
    <p:spTree>
      <p:nvGrpSpPr>
        <p:cNvPr id="1" name=""/>
        <p:cNvGrpSpPr/>
        <p:nvPr/>
      </p:nvGrpSpPr>
      <p:grpSpPr>
        <a:xfrm>
          <a:off x="0" y="0"/>
          <a:ext cx="0" cy="0"/>
          <a:chOff x="0" y="0"/>
          <a:chExt cx="0" cy="0"/>
        </a:xfrm>
      </p:grpSpPr>
      <p:sp>
        <p:nvSpPr>
          <p:cNvPr id="723"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724"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725" name="直線矢印コネクタ 11"/>
          <p:cNvSpPr/>
          <p:nvPr/>
        </p:nvSpPr>
        <p:spPr>
          <a:xfrm flipV="1">
            <a:off x="11511365" y="6364376"/>
            <a:ext cx="1343987" cy="1708651"/>
          </a:xfrm>
          <a:prstGeom prst="line">
            <a:avLst/>
          </a:prstGeom>
          <a:ln w="38100">
            <a:solidFill>
              <a:srgbClr val="5DCA55"/>
            </a:solidFill>
            <a:miter/>
            <a:tailEnd type="triangle"/>
          </a:ln>
        </p:spPr>
        <p:txBody>
          <a:bodyPr tIns="91439" bIns="91439"/>
          <a:lstStyle/>
          <a:p>
            <a:pPr algn="l" defTabSz="1828800">
              <a:lnSpc>
                <a:spcPct val="120000"/>
              </a:lnSpc>
              <a:spcBef>
                <a:spcPts val="1400"/>
              </a:spcBef>
              <a:defRPr b="0" sz="3600">
                <a:latin typeface="ヒラギノ角ゴ Pro W3"/>
                <a:ea typeface="ヒラギノ角ゴ Pro W3"/>
                <a:cs typeface="ヒラギノ角ゴ Pro W3"/>
                <a:sym typeface="ヒラギノ角ゴ Pro W3"/>
              </a:defRPr>
            </a:pPr>
          </a:p>
        </p:txBody>
      </p:sp>
      <p:sp>
        <p:nvSpPr>
          <p:cNvPr id="726" name="Line"/>
          <p:cNvSpPr/>
          <p:nvPr/>
        </p:nvSpPr>
        <p:spPr>
          <a:xfrm flipH="1">
            <a:off x="5798329" y="8124830"/>
            <a:ext cx="1395930" cy="1"/>
          </a:xfrm>
          <a:prstGeom prst="line">
            <a:avLst/>
          </a:prstGeom>
          <a:ln w="38100">
            <a:solidFill>
              <a:srgbClr val="575657"/>
            </a:solidFill>
            <a:miter lim="400000"/>
            <a:head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27" name="直線矢印コネクタ 7"/>
          <p:cNvSpPr/>
          <p:nvPr/>
        </p:nvSpPr>
        <p:spPr>
          <a:xfrm flipV="1">
            <a:off x="17172152" y="8090588"/>
            <a:ext cx="1413519" cy="1773375"/>
          </a:xfrm>
          <a:prstGeom prst="line">
            <a:avLst/>
          </a:prstGeom>
          <a:ln w="38100">
            <a:solidFill>
              <a:srgbClr val="565656"/>
            </a:solidFill>
            <a:miter/>
            <a:tailEnd type="triangle"/>
          </a:ln>
        </p:spPr>
        <p:txBody>
          <a:bodyPr tIns="91439" bIns="91439"/>
          <a:lstStyle/>
          <a:p>
            <a:pPr algn="l" defTabSz="1828800">
              <a:lnSpc>
                <a:spcPct val="120000"/>
              </a:lnSpc>
              <a:spcBef>
                <a:spcPts val="1400"/>
              </a:spcBef>
              <a:defRPr b="0" sz="4000"/>
            </a:pPr>
          </a:p>
        </p:txBody>
      </p:sp>
      <p:sp>
        <p:nvSpPr>
          <p:cNvPr id="728" name="直線矢印コネクタ 11"/>
          <p:cNvSpPr/>
          <p:nvPr/>
        </p:nvSpPr>
        <p:spPr>
          <a:xfrm>
            <a:off x="11531000" y="8103320"/>
            <a:ext cx="1343774" cy="1771901"/>
          </a:xfrm>
          <a:prstGeom prst="line">
            <a:avLst/>
          </a:prstGeom>
          <a:ln w="38100">
            <a:solidFill>
              <a:srgbClr val="595959"/>
            </a:solidFill>
            <a:miter/>
            <a:tailEnd type="triangle"/>
          </a:ln>
        </p:spPr>
        <p:txBody>
          <a:bodyPr tIns="91439" bIns="91439"/>
          <a:lstStyle/>
          <a:p>
            <a:pPr algn="l" defTabSz="1828800">
              <a:lnSpc>
                <a:spcPct val="120000"/>
              </a:lnSpc>
              <a:spcBef>
                <a:spcPts val="1400"/>
              </a:spcBef>
              <a:defRPr b="0" sz="3600">
                <a:latin typeface="ヒラギノ角ゴ Pro W3"/>
                <a:ea typeface="ヒラギノ角ゴ Pro W3"/>
                <a:cs typeface="ヒラギノ角ゴ Pro W3"/>
                <a:sym typeface="ヒラギノ角ゴ Pro W3"/>
              </a:defRPr>
            </a:pPr>
          </a:p>
        </p:txBody>
      </p:sp>
      <p:sp>
        <p:nvSpPr>
          <p:cNvPr id="729" name="直線矢印コネクタ 7"/>
          <p:cNvSpPr/>
          <p:nvPr/>
        </p:nvSpPr>
        <p:spPr>
          <a:xfrm>
            <a:off x="17193080" y="6378718"/>
            <a:ext cx="1372104" cy="1703580"/>
          </a:xfrm>
          <a:prstGeom prst="line">
            <a:avLst/>
          </a:prstGeom>
          <a:ln w="38100">
            <a:solidFill>
              <a:srgbClr val="5DCA55"/>
            </a:solidFill>
            <a:miter/>
            <a:tailEnd type="triangle"/>
          </a:ln>
        </p:spPr>
        <p:txBody>
          <a:bodyPr tIns="91439" bIns="91439"/>
          <a:lstStyle/>
          <a:p>
            <a:pPr algn="l" defTabSz="1828800">
              <a:lnSpc>
                <a:spcPct val="120000"/>
              </a:lnSpc>
              <a:spcBef>
                <a:spcPts val="1400"/>
              </a:spcBef>
              <a:defRPr b="0" sz="4000"/>
            </a:pPr>
          </a:p>
        </p:txBody>
      </p:sp>
      <p:sp>
        <p:nvSpPr>
          <p:cNvPr id="730" name="Contents"/>
          <p:cNvSpPr/>
          <p:nvPr>
            <p:ph type="body" sz="quarter" idx="23"/>
          </p:nvPr>
        </p:nvSpPr>
        <p:spPr>
          <a:xfrm>
            <a:off x="18748126" y="7154422"/>
            <a:ext cx="3960999" cy="1988568"/>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1" name="Oval"/>
          <p:cNvSpPr/>
          <p:nvPr>
            <p:ph type="body" sz="quarter" idx="24"/>
          </p:nvPr>
        </p:nvSpPr>
        <p:spPr>
          <a:xfrm>
            <a:off x="18747579" y="6895089"/>
            <a:ext cx="3962402" cy="513820"/>
          </a:xfrm>
          <a:prstGeom prst="ellipse">
            <a:avLst/>
          </a:prstGeom>
          <a:solidFill>
            <a:srgbClr val="2884E8"/>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732" name="Contents"/>
          <p:cNvSpPr/>
          <p:nvPr>
            <p:ph type="body" sz="quarter" idx="25"/>
          </p:nvPr>
        </p:nvSpPr>
        <p:spPr>
          <a:xfrm>
            <a:off x="1674702" y="7154402"/>
            <a:ext cx="3960999" cy="1988614"/>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3" name="Oval"/>
          <p:cNvSpPr/>
          <p:nvPr>
            <p:ph type="body" sz="quarter" idx="26"/>
          </p:nvPr>
        </p:nvSpPr>
        <p:spPr>
          <a:xfrm>
            <a:off x="1674019" y="6895062"/>
            <a:ext cx="3962401" cy="513833"/>
          </a:xfrm>
          <a:prstGeom prst="ellipse">
            <a:avLst/>
          </a:prstGeom>
          <a:solidFill>
            <a:srgbClr val="75798C"/>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734" name="Contents"/>
          <p:cNvSpPr/>
          <p:nvPr>
            <p:ph type="body" sz="quarter" idx="27"/>
          </p:nvPr>
        </p:nvSpPr>
        <p:spPr>
          <a:xfrm>
            <a:off x="7354453" y="7154402"/>
            <a:ext cx="3960998" cy="1988614"/>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5" name="Oval"/>
          <p:cNvSpPr/>
          <p:nvPr>
            <p:ph type="body" sz="quarter" idx="28"/>
          </p:nvPr>
        </p:nvSpPr>
        <p:spPr>
          <a:xfrm>
            <a:off x="7353769" y="6895062"/>
            <a:ext cx="3962401" cy="513833"/>
          </a:xfrm>
          <a:prstGeom prst="ellipse">
            <a:avLst/>
          </a:prstGeom>
          <a:solidFill>
            <a:srgbClr val="75798C"/>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736" name="Contents"/>
          <p:cNvSpPr/>
          <p:nvPr>
            <p:ph type="body" sz="quarter" idx="29"/>
          </p:nvPr>
        </p:nvSpPr>
        <p:spPr>
          <a:xfrm>
            <a:off x="13034177" y="8935355"/>
            <a:ext cx="3960999" cy="186498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7" name="Oval"/>
          <p:cNvSpPr/>
          <p:nvPr>
            <p:ph type="body" sz="quarter" idx="30"/>
          </p:nvPr>
        </p:nvSpPr>
        <p:spPr>
          <a:xfrm>
            <a:off x="13033520" y="8692139"/>
            <a:ext cx="3962401" cy="481888"/>
          </a:xfrm>
          <a:prstGeom prst="ellipse">
            <a:avLst/>
          </a:prstGeom>
          <a:ln w="63500">
            <a:solidFill>
              <a:srgbClr val="0C70E8"/>
            </a:solidFill>
          </a:ln>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738" name="Contents"/>
          <p:cNvSpPr/>
          <p:nvPr>
            <p:ph type="body" sz="quarter" idx="31"/>
          </p:nvPr>
        </p:nvSpPr>
        <p:spPr>
          <a:xfrm>
            <a:off x="13034177" y="5480955"/>
            <a:ext cx="3960999" cy="186498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739" name="Oval"/>
          <p:cNvSpPr/>
          <p:nvPr>
            <p:ph type="body" sz="quarter" idx="32"/>
          </p:nvPr>
        </p:nvSpPr>
        <p:spPr>
          <a:xfrm>
            <a:off x="13033520" y="5237739"/>
            <a:ext cx="3962401" cy="481888"/>
          </a:xfrm>
          <a:prstGeom prst="ellipse">
            <a:avLst/>
          </a:prstGeom>
          <a:ln w="63500">
            <a:solidFill>
              <a:srgbClr val="0C70E8"/>
            </a:solidFill>
          </a:ln>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74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s 2">
    <p:bg>
      <p:bgPr>
        <a:solidFill>
          <a:srgbClr val="030C14"/>
        </a:solidFill>
      </p:bgPr>
    </p:bg>
    <p:spTree>
      <p:nvGrpSpPr>
        <p:cNvPr id="1" name=""/>
        <p:cNvGrpSpPr/>
        <p:nvPr/>
      </p:nvGrpSpPr>
      <p:grpSpPr>
        <a:xfrm>
          <a:off x="0" y="0"/>
          <a:ext cx="0" cy="0"/>
          <a:chOff x="0" y="0"/>
          <a:chExt cx="0" cy="0"/>
        </a:xfrm>
      </p:grpSpPr>
      <p:sp>
        <p:nvSpPr>
          <p:cNvPr id="74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74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749" name="Line"/>
          <p:cNvSpPr/>
          <p:nvPr/>
        </p:nvSpPr>
        <p:spPr>
          <a:xfrm flipH="1">
            <a:off x="5814285" y="8124830"/>
            <a:ext cx="1395930" cy="1"/>
          </a:xfrm>
          <a:prstGeom prst="line">
            <a:avLst/>
          </a:prstGeom>
          <a:ln w="38100">
            <a:solidFill>
              <a:srgbClr val="575657"/>
            </a:solidFill>
            <a:miter lim="400000"/>
            <a:head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50" name="直線矢印コネクタ 7"/>
          <p:cNvSpPr/>
          <p:nvPr/>
        </p:nvSpPr>
        <p:spPr>
          <a:xfrm flipV="1">
            <a:off x="17188110" y="8090588"/>
            <a:ext cx="1413518" cy="1773375"/>
          </a:xfrm>
          <a:prstGeom prst="line">
            <a:avLst/>
          </a:prstGeom>
          <a:ln w="38100">
            <a:solidFill>
              <a:srgbClr val="565656"/>
            </a:solidFill>
            <a:miter/>
            <a:tailEnd type="triangle"/>
          </a:ln>
        </p:spPr>
        <p:txBody>
          <a:bodyPr tIns="91439" bIns="91439"/>
          <a:lstStyle/>
          <a:p>
            <a:pPr algn="l" defTabSz="1828800">
              <a:lnSpc>
                <a:spcPct val="120000"/>
              </a:lnSpc>
              <a:spcBef>
                <a:spcPts val="1400"/>
              </a:spcBef>
              <a:defRPr b="0" sz="4000"/>
            </a:pPr>
          </a:p>
        </p:txBody>
      </p:sp>
      <p:sp>
        <p:nvSpPr>
          <p:cNvPr id="751" name="直線矢印コネクタ 11"/>
          <p:cNvSpPr/>
          <p:nvPr/>
        </p:nvSpPr>
        <p:spPr>
          <a:xfrm>
            <a:off x="11546956" y="8103320"/>
            <a:ext cx="1343774" cy="1771901"/>
          </a:xfrm>
          <a:prstGeom prst="line">
            <a:avLst/>
          </a:prstGeom>
          <a:ln w="38100">
            <a:solidFill>
              <a:srgbClr val="595959"/>
            </a:solidFill>
            <a:miter/>
            <a:tailEnd type="triangle"/>
          </a:ln>
        </p:spPr>
        <p:txBody>
          <a:bodyPr tIns="91439" bIns="91439"/>
          <a:lstStyle/>
          <a:p>
            <a:pPr algn="l" defTabSz="1828800">
              <a:lnSpc>
                <a:spcPct val="120000"/>
              </a:lnSpc>
              <a:spcBef>
                <a:spcPts val="1400"/>
              </a:spcBef>
              <a:defRPr b="0" sz="3600">
                <a:latin typeface="ヒラギノ角ゴ Pro W3"/>
                <a:ea typeface="ヒラギノ角ゴ Pro W3"/>
                <a:cs typeface="ヒラギノ角ゴ Pro W3"/>
                <a:sym typeface="ヒラギノ角ゴ Pro W3"/>
              </a:defRPr>
            </a:pPr>
          </a:p>
        </p:txBody>
      </p:sp>
      <p:sp>
        <p:nvSpPr>
          <p:cNvPr id="752" name="角丸四角形 13"/>
          <p:cNvSpPr/>
          <p:nvPr>
            <p:ph type="body" sz="quarter" idx="23"/>
          </p:nvPr>
        </p:nvSpPr>
        <p:spPr>
          <a:xfrm>
            <a:off x="18731627" y="7264404"/>
            <a:ext cx="3960001" cy="1720853"/>
          </a:xfrm>
          <a:prstGeom prst="roundRect">
            <a:avLst>
              <a:gd name="adj" fmla="val 0"/>
            </a:avLst>
          </a:prstGeom>
          <a:solidFill>
            <a:srgbClr val="0C70E8"/>
          </a:solidFill>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3" name="角丸四角形 14"/>
          <p:cNvSpPr/>
          <p:nvPr>
            <p:ph type="body" sz="quarter" idx="24"/>
          </p:nvPr>
        </p:nvSpPr>
        <p:spPr>
          <a:xfrm>
            <a:off x="13051876" y="8993687"/>
            <a:ext cx="3960001" cy="1720853"/>
          </a:xfrm>
          <a:prstGeom prst="roundRect">
            <a:avLst>
              <a:gd name="adj" fmla="val 0"/>
            </a:avLst>
          </a:prstGeom>
          <a:ln w="63500">
            <a:solidFill>
              <a:srgbClr val="0C70E8"/>
            </a:solidFill>
          </a:ln>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4" name="角丸四角形 15"/>
          <p:cNvSpPr/>
          <p:nvPr>
            <p:ph type="body" sz="quarter" idx="25"/>
          </p:nvPr>
        </p:nvSpPr>
        <p:spPr>
          <a:xfrm>
            <a:off x="13051876" y="5535120"/>
            <a:ext cx="3960001" cy="1720853"/>
          </a:xfrm>
          <a:prstGeom prst="roundRect">
            <a:avLst>
              <a:gd name="adj" fmla="val 0"/>
            </a:avLst>
          </a:prstGeom>
          <a:ln w="63500">
            <a:solidFill>
              <a:srgbClr val="0C70E8"/>
            </a:solidFill>
          </a:ln>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5" name="角丸四角形 12"/>
          <p:cNvSpPr/>
          <p:nvPr>
            <p:ph type="body" sz="quarter" idx="26"/>
          </p:nvPr>
        </p:nvSpPr>
        <p:spPr>
          <a:xfrm>
            <a:off x="7372125" y="7264403"/>
            <a:ext cx="3960002" cy="1720853"/>
          </a:xfrm>
          <a:prstGeom prst="roundRect">
            <a:avLst>
              <a:gd name="adj" fmla="val 0"/>
            </a:avLst>
          </a:prstGeom>
          <a:solidFill>
            <a:srgbClr val="555770"/>
          </a:solidFill>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6" name="角丸四角形 16"/>
          <p:cNvSpPr/>
          <p:nvPr>
            <p:ph type="body" sz="quarter" idx="27"/>
          </p:nvPr>
        </p:nvSpPr>
        <p:spPr>
          <a:xfrm>
            <a:off x="1692375" y="7264403"/>
            <a:ext cx="3960001" cy="1720853"/>
          </a:xfrm>
          <a:prstGeom prst="roundRect">
            <a:avLst>
              <a:gd name="adj" fmla="val 0"/>
            </a:avLst>
          </a:prstGeom>
          <a:solidFill>
            <a:srgbClr val="555770"/>
          </a:solidFill>
        </p:spPr>
        <p:txBody>
          <a:bodyPr lIns="359999" tIns="359999" rIns="359999" bIns="359999" anchor="ctr">
            <a:noAutofit/>
          </a:bodyPr>
          <a:lstStyle>
            <a:lvl1pPr defTabSz="719999">
              <a:lnSpc>
                <a:spcPct val="80000"/>
              </a:lnSpc>
              <a:spcBef>
                <a:spcPts val="2000"/>
              </a:spcBef>
              <a:defRPr sz="3500">
                <a:latin typeface="+mn-lt"/>
                <a:ea typeface="+mn-ea"/>
                <a:cs typeface="+mn-cs"/>
                <a:sym typeface="Arial"/>
              </a:defRPr>
            </a:lvl1pPr>
          </a:lstStyle>
          <a:p>
            <a:pPr/>
            <a:r>
              <a:t>Contents</a:t>
            </a:r>
          </a:p>
        </p:txBody>
      </p:sp>
      <p:sp>
        <p:nvSpPr>
          <p:cNvPr id="757" name="直線矢印コネクタ 11"/>
          <p:cNvSpPr/>
          <p:nvPr/>
        </p:nvSpPr>
        <p:spPr>
          <a:xfrm flipV="1">
            <a:off x="11511365" y="6364376"/>
            <a:ext cx="1343987" cy="1708651"/>
          </a:xfrm>
          <a:prstGeom prst="line">
            <a:avLst/>
          </a:prstGeom>
          <a:ln w="38100">
            <a:solidFill>
              <a:srgbClr val="5DCA55"/>
            </a:solidFill>
            <a:miter/>
            <a:tailEnd type="triangle"/>
          </a:ln>
        </p:spPr>
        <p:txBody>
          <a:bodyPr tIns="91439" bIns="91439"/>
          <a:lstStyle/>
          <a:p>
            <a:pPr algn="l" defTabSz="1828800">
              <a:lnSpc>
                <a:spcPct val="120000"/>
              </a:lnSpc>
              <a:spcBef>
                <a:spcPts val="1400"/>
              </a:spcBef>
              <a:defRPr b="0" sz="3600">
                <a:latin typeface="ヒラギノ角ゴ Pro W3"/>
                <a:ea typeface="ヒラギノ角ゴ Pro W3"/>
                <a:cs typeface="ヒラギノ角ゴ Pro W3"/>
                <a:sym typeface="ヒラギノ角ゴ Pro W3"/>
              </a:defRPr>
            </a:pPr>
          </a:p>
        </p:txBody>
      </p:sp>
      <p:sp>
        <p:nvSpPr>
          <p:cNvPr id="758" name="直線矢印コネクタ 7"/>
          <p:cNvSpPr/>
          <p:nvPr/>
        </p:nvSpPr>
        <p:spPr>
          <a:xfrm>
            <a:off x="17193080" y="6378718"/>
            <a:ext cx="1372104" cy="1703580"/>
          </a:xfrm>
          <a:prstGeom prst="line">
            <a:avLst/>
          </a:prstGeom>
          <a:ln w="38100">
            <a:solidFill>
              <a:srgbClr val="5DCA55"/>
            </a:solidFill>
            <a:miter/>
            <a:tailEnd type="triangle"/>
          </a:ln>
        </p:spPr>
        <p:txBody>
          <a:bodyPr tIns="91439" bIns="91439"/>
          <a:lstStyle/>
          <a:p>
            <a:pPr algn="l" defTabSz="1828800">
              <a:lnSpc>
                <a:spcPct val="120000"/>
              </a:lnSpc>
              <a:spcBef>
                <a:spcPts val="1400"/>
              </a:spcBef>
              <a:defRPr b="0" sz="4000"/>
            </a:pPr>
          </a:p>
        </p:txBody>
      </p:sp>
      <p:sp>
        <p:nvSpPr>
          <p:cNvPr id="75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s 3">
    <p:bg>
      <p:bgPr>
        <a:solidFill>
          <a:srgbClr val="030C14"/>
        </a:solidFill>
      </p:bgPr>
    </p:bg>
    <p:spTree>
      <p:nvGrpSpPr>
        <p:cNvPr id="1" name=""/>
        <p:cNvGrpSpPr/>
        <p:nvPr/>
      </p:nvGrpSpPr>
      <p:grpSpPr>
        <a:xfrm>
          <a:off x="0" y="0"/>
          <a:ext cx="0" cy="0"/>
          <a:chOff x="0" y="0"/>
          <a:chExt cx="0" cy="0"/>
        </a:xfrm>
      </p:grpSpPr>
      <p:sp>
        <p:nvSpPr>
          <p:cNvPr id="766"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767"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768" name="フリーフォーム 14"/>
          <p:cNvSpPr/>
          <p:nvPr>
            <p:ph type="body" sz="quarter" idx="23"/>
          </p:nvPr>
        </p:nvSpPr>
        <p:spPr>
          <a:xfrm>
            <a:off x="15639420" y="5261095"/>
            <a:ext cx="7387279"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112C5A"/>
          </a:solidFill>
        </p:spPr>
        <p:txBody>
          <a:bodyPr lIns="359999" tIns="359999" rIns="359999" bIns="359999" anchor="ctr">
            <a:noAutofit/>
          </a:bodyPr>
          <a:lstStyle/>
          <a:p>
            <a:pPr defTabSz="719999">
              <a:lnSpc>
                <a:spcPct val="80000"/>
              </a:lnSpc>
              <a:spcBef>
                <a:spcPts val="2000"/>
              </a:spcBef>
              <a:defRPr sz="3500">
                <a:latin typeface="+mn-lt"/>
                <a:ea typeface="+mn-ea"/>
                <a:cs typeface="+mn-cs"/>
                <a:sym typeface="Arial"/>
              </a:defRPr>
            </a:pPr>
          </a:p>
        </p:txBody>
      </p:sp>
      <p:sp>
        <p:nvSpPr>
          <p:cNvPr id="769" name="フリーフォーム 15"/>
          <p:cNvSpPr/>
          <p:nvPr>
            <p:ph type="body" sz="quarter" idx="24"/>
          </p:nvPr>
        </p:nvSpPr>
        <p:spPr>
          <a:xfrm>
            <a:off x="10444392" y="5261095"/>
            <a:ext cx="7387279"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1D4286"/>
          </a:solidFill>
        </p:spPr>
        <p:txBody>
          <a:bodyPr lIns="359999" tIns="359999" rIns="359999" bIns="359999" anchor="ctr">
            <a:noAutofit/>
          </a:bodyPr>
          <a:lstStyle/>
          <a:p>
            <a:pPr defTabSz="1828800">
              <a:lnSpc>
                <a:spcPct val="90000"/>
              </a:lnSpc>
              <a:spcBef>
                <a:spcPts val="0"/>
              </a:spcBef>
              <a:defRPr b="0" sz="4200">
                <a:latin typeface="+mn-lt"/>
                <a:ea typeface="+mn-ea"/>
                <a:cs typeface="+mn-cs"/>
                <a:sym typeface="Arial"/>
              </a:defRPr>
            </a:pPr>
          </a:p>
        </p:txBody>
      </p:sp>
      <p:sp>
        <p:nvSpPr>
          <p:cNvPr id="770" name="フリーフォーム 16"/>
          <p:cNvSpPr/>
          <p:nvPr>
            <p:ph type="body" sz="quarter" idx="25"/>
          </p:nvPr>
        </p:nvSpPr>
        <p:spPr>
          <a:xfrm>
            <a:off x="5249366" y="5261095"/>
            <a:ext cx="7387278"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2553A8"/>
          </a:solidFill>
        </p:spPr>
        <p:txBody>
          <a:bodyPr lIns="359999" tIns="359999" rIns="359999" bIns="359999" anchor="ctr">
            <a:noAutofit/>
          </a:bodyPr>
          <a:lstStyle/>
          <a:p>
            <a:pPr defTabSz="1828800">
              <a:lnSpc>
                <a:spcPct val="90000"/>
              </a:lnSpc>
              <a:spcBef>
                <a:spcPts val="0"/>
              </a:spcBef>
              <a:defRPr b="0" sz="4200">
                <a:latin typeface="+mn-lt"/>
                <a:ea typeface="+mn-ea"/>
                <a:cs typeface="+mn-cs"/>
                <a:sym typeface="Arial"/>
              </a:defRPr>
            </a:pPr>
          </a:p>
        </p:txBody>
      </p:sp>
      <p:sp>
        <p:nvSpPr>
          <p:cNvPr id="771" name="フリーフォーム 17"/>
          <p:cNvSpPr/>
          <p:nvPr>
            <p:ph type="body" sz="quarter" idx="26"/>
          </p:nvPr>
        </p:nvSpPr>
        <p:spPr>
          <a:xfrm>
            <a:off x="792346" y="5261095"/>
            <a:ext cx="6649269"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rgbClr val="326EE0"/>
          </a:solidFill>
        </p:spPr>
        <p:txBody>
          <a:bodyPr lIns="359999" tIns="359999" rIns="359999" bIns="359999" anchor="ctr">
            <a:noAutofit/>
          </a:bodyPr>
          <a:lstStyle/>
          <a:p>
            <a:pPr defTabSz="1828800">
              <a:lnSpc>
                <a:spcPct val="90000"/>
              </a:lnSpc>
              <a:spcBef>
                <a:spcPts val="0"/>
              </a:spcBef>
              <a:defRPr b="0" sz="4200">
                <a:latin typeface="+mn-lt"/>
                <a:ea typeface="+mn-ea"/>
                <a:cs typeface="+mn-cs"/>
                <a:sym typeface="Arial"/>
              </a:defRPr>
            </a:pPr>
          </a:p>
        </p:txBody>
      </p:sp>
      <p:sp>
        <p:nvSpPr>
          <p:cNvPr id="772" name="テキスト プレースホルダー 28"/>
          <p:cNvSpPr/>
          <p:nvPr>
            <p:ph type="body" sz="quarter" idx="27"/>
          </p:nvPr>
        </p:nvSpPr>
        <p:spPr>
          <a:xfrm>
            <a:off x="2185077" y="8584220"/>
            <a:ext cx="4076701" cy="3672099"/>
          </a:xfrm>
          <a:prstGeom prst="rect">
            <a:avLst/>
          </a:prstGeom>
        </p:spPr>
        <p:txBody>
          <a:bodyPr lIns="0" tIns="0" rIns="0" bIns="0"/>
          <a:lstStyle>
            <a:lvl1pPr defTabSz="719999">
              <a:lnSpc>
                <a:spcPct val="140000"/>
              </a:lnSpc>
              <a:spcBef>
                <a:spcPts val="0"/>
              </a:spcBef>
              <a:defRPr b="0" sz="3500">
                <a:latin typeface="+mn-lt"/>
                <a:ea typeface="+mn-ea"/>
                <a:cs typeface="+mn-cs"/>
                <a:sym typeface="Arial"/>
              </a:defRPr>
            </a:lvl1pPr>
          </a:lstStyle>
          <a:p>
            <a:pPr/>
            <a:r>
              <a:t>Contents</a:t>
            </a:r>
          </a:p>
        </p:txBody>
      </p:sp>
      <p:sp>
        <p:nvSpPr>
          <p:cNvPr id="773" name="テキスト プレースホルダー 28"/>
          <p:cNvSpPr/>
          <p:nvPr>
            <p:ph type="body" sz="quarter" idx="28"/>
          </p:nvPr>
        </p:nvSpPr>
        <p:spPr>
          <a:xfrm>
            <a:off x="7771242" y="8584220"/>
            <a:ext cx="4076701" cy="3672099"/>
          </a:xfrm>
          <a:prstGeom prst="rect">
            <a:avLst/>
          </a:prstGeom>
        </p:spPr>
        <p:txBody>
          <a:bodyPr lIns="0" tIns="0" rIns="0" bIns="0"/>
          <a:lstStyle/>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p:txBody>
      </p:sp>
      <p:sp>
        <p:nvSpPr>
          <p:cNvPr id="774" name="テキスト プレースホルダー 28"/>
          <p:cNvSpPr/>
          <p:nvPr>
            <p:ph type="body" sz="quarter" idx="29"/>
          </p:nvPr>
        </p:nvSpPr>
        <p:spPr>
          <a:xfrm>
            <a:off x="12994642" y="8584220"/>
            <a:ext cx="4076701" cy="3672099"/>
          </a:xfrm>
          <a:prstGeom prst="rect">
            <a:avLst/>
          </a:prstGeom>
        </p:spPr>
        <p:txBody>
          <a:bodyPr lIns="0" tIns="0" rIns="0" bIns="0"/>
          <a:lstStyle/>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p:txBody>
      </p:sp>
      <p:sp>
        <p:nvSpPr>
          <p:cNvPr id="775" name="テキスト プレースホルダー 28"/>
          <p:cNvSpPr/>
          <p:nvPr>
            <p:ph type="body" sz="quarter" idx="30"/>
          </p:nvPr>
        </p:nvSpPr>
        <p:spPr>
          <a:xfrm>
            <a:off x="18364596" y="8584220"/>
            <a:ext cx="4081236" cy="3672099"/>
          </a:xfrm>
          <a:prstGeom prst="rect">
            <a:avLst/>
          </a:prstGeom>
        </p:spPr>
        <p:txBody>
          <a:bodyPr lIns="0" tIns="0" rIns="0" bIns="0"/>
          <a:lstStyle/>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a:p>
            <a:pPr defTabSz="719999">
              <a:lnSpc>
                <a:spcPct val="140000"/>
              </a:lnSpc>
              <a:spcBef>
                <a:spcPts val="0"/>
              </a:spcBef>
              <a:defRPr b="0" sz="3500">
                <a:latin typeface="+mn-lt"/>
                <a:ea typeface="+mn-ea"/>
                <a:cs typeface="+mn-cs"/>
                <a:sym typeface="Arial"/>
              </a:defRPr>
            </a:pPr>
            <a:r>
              <a:t>Contents</a:t>
            </a:r>
          </a:p>
        </p:txBody>
      </p:sp>
      <p:sp>
        <p:nvSpPr>
          <p:cNvPr id="776" name="テキスト プレースホルダー 28"/>
          <p:cNvSpPr/>
          <p:nvPr>
            <p:ph type="body" sz="quarter" idx="31"/>
          </p:nvPr>
        </p:nvSpPr>
        <p:spPr>
          <a:xfrm>
            <a:off x="8187601" y="5683317"/>
            <a:ext cx="3243984" cy="1611997"/>
          </a:xfrm>
          <a:prstGeom prst="rect">
            <a:avLst/>
          </a:prstGeom>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777" name="テキスト プレースホルダー 28"/>
          <p:cNvSpPr/>
          <p:nvPr>
            <p:ph type="body" sz="quarter" idx="32"/>
          </p:nvPr>
        </p:nvSpPr>
        <p:spPr>
          <a:xfrm>
            <a:off x="13411001" y="5683317"/>
            <a:ext cx="3243984" cy="1611997"/>
          </a:xfrm>
          <a:prstGeom prst="rect">
            <a:avLst/>
          </a:prstGeom>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778" name="テキスト プレースホルダー 28"/>
          <p:cNvSpPr/>
          <p:nvPr>
            <p:ph type="body" sz="quarter" idx="33"/>
          </p:nvPr>
        </p:nvSpPr>
        <p:spPr>
          <a:xfrm>
            <a:off x="18674457" y="5683317"/>
            <a:ext cx="3243984" cy="1611997"/>
          </a:xfrm>
          <a:prstGeom prst="rect">
            <a:avLst/>
          </a:prstGeom>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779" name="Contents"/>
          <p:cNvSpPr txBox="1"/>
          <p:nvPr>
            <p:ph type="body" sz="quarter" idx="34"/>
          </p:nvPr>
        </p:nvSpPr>
        <p:spPr>
          <a:xfrm>
            <a:off x="2601435" y="5683317"/>
            <a:ext cx="3243986" cy="1611997"/>
          </a:xfrm>
          <a:prstGeom prst="rect">
            <a:avLst/>
          </a:prstGeom>
        </p:spPr>
        <p:txBody>
          <a:bodyPr lIns="0" tIns="0" rIns="0" bIns="0" anchor="ctr"/>
          <a:lstStyle>
            <a:lvl1pPr defTabSz="1828800">
              <a:lnSpc>
                <a:spcPct val="130000"/>
              </a:lnSpc>
              <a:spcBef>
                <a:spcPts val="0"/>
              </a:spcBef>
              <a:defRPr sz="4000">
                <a:latin typeface="+mn-lt"/>
                <a:ea typeface="+mn-ea"/>
                <a:cs typeface="+mn-cs"/>
                <a:sym typeface="Arial"/>
              </a:defRPr>
            </a:lvl1pPr>
          </a:lstStyle>
          <a:p>
            <a:pPr/>
            <a:r>
              <a:t>Contents</a:t>
            </a:r>
          </a:p>
        </p:txBody>
      </p:sp>
      <p:sp>
        <p:nvSpPr>
          <p:cNvPr id="78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1">
    <p:bg>
      <p:bgPr>
        <a:solidFill>
          <a:srgbClr val="030C14"/>
        </a:solidFill>
      </p:bgPr>
    </p:bg>
    <p:spTree>
      <p:nvGrpSpPr>
        <p:cNvPr id="1" name=""/>
        <p:cNvGrpSpPr/>
        <p:nvPr/>
      </p:nvGrpSpPr>
      <p:grpSpPr>
        <a:xfrm>
          <a:off x="0" y="0"/>
          <a:ext cx="0" cy="0"/>
          <a:chOff x="0" y="0"/>
          <a:chExt cx="0" cy="0"/>
        </a:xfrm>
      </p:grpSpPr>
      <p:sp>
        <p:nvSpPr>
          <p:cNvPr id="78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78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789" name="2D Bar Chart"/>
          <p:cNvGraphicFramePr/>
          <p:nvPr/>
        </p:nvGraphicFramePr>
        <p:xfrm>
          <a:off x="1491223" y="3844871"/>
          <a:ext cx="21398286" cy="8282294"/>
        </p:xfrm>
        <a:graphic xmlns:a="http://schemas.openxmlformats.org/drawingml/2006/main">
          <a:graphicData uri="http://schemas.openxmlformats.org/drawingml/2006/chart">
            <c:chart xmlns:c="http://schemas.openxmlformats.org/drawingml/2006/chart" r:id="rId2"/>
          </a:graphicData>
        </a:graphic>
      </p:graphicFrame>
      <p:sp>
        <p:nvSpPr>
          <p:cNvPr id="79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image">
    <p:bg>
      <p:bgPr>
        <a:solidFill>
          <a:srgbClr val="030C14"/>
        </a:solidFill>
      </p:bgPr>
    </p:bg>
    <p:spTree>
      <p:nvGrpSpPr>
        <p:cNvPr id="1" name=""/>
        <p:cNvGrpSpPr/>
        <p:nvPr/>
      </p:nvGrpSpPr>
      <p:grpSpPr>
        <a:xfrm>
          <a:off x="0" y="0"/>
          <a:ext cx="0" cy="0"/>
          <a:chOff x="0" y="0"/>
          <a:chExt cx="0" cy="0"/>
        </a:xfrm>
      </p:grpSpPr>
      <p:sp>
        <p:nvSpPr>
          <p:cNvPr id="60" name="Untitled-1-01.png"/>
          <p:cNvSpPr/>
          <p:nvPr>
            <p:ph type="pic" idx="21"/>
          </p:nvPr>
        </p:nvSpPr>
        <p:spPr>
          <a:xfrm>
            <a:off x="0" y="0"/>
            <a:ext cx="24384000" cy="13716000"/>
          </a:xfrm>
          <a:prstGeom prst="rect">
            <a:avLst/>
          </a:prstGeom>
        </p:spPr>
        <p:txBody>
          <a:bodyPr lIns="91439" tIns="45719" rIns="91439" bIns="45719">
            <a:noAutofit/>
          </a:bodyPr>
          <a:lstStyle/>
          <a:p>
            <a:pPr/>
          </a:p>
        </p:txBody>
      </p:sp>
      <p:sp>
        <p:nvSpPr>
          <p:cNvPr id="61" name="Rectangle"/>
          <p:cNvSpPr/>
          <p:nvPr>
            <p:ph type="body" idx="22"/>
          </p:nvPr>
        </p:nvSpPr>
        <p:spPr>
          <a:xfrm>
            <a:off x="0" y="0"/>
            <a:ext cx="24384000" cy="13716001"/>
          </a:xfrm>
          <a:prstGeom prst="rect">
            <a:avLst/>
          </a:prstGeom>
          <a:solidFill>
            <a:srgbClr val="030C14">
              <a:alpha val="80000"/>
            </a:srgbClr>
          </a:solidFill>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62" name="Title 120pt"/>
          <p:cNvSpPr txBox="1"/>
          <p:nvPr>
            <p:ph type="body" sz="quarter" idx="23"/>
          </p:nvPr>
        </p:nvSpPr>
        <p:spPr>
          <a:xfrm>
            <a:off x="0" y="5184213"/>
            <a:ext cx="24384000" cy="2360613"/>
          </a:xfrm>
          <a:prstGeom prst="rect">
            <a:avLst/>
          </a:prstGeom>
        </p:spPr>
        <p:txBody>
          <a:bodyPr anchor="ctr">
            <a:noAutofit/>
          </a:bodyPr>
          <a:lstStyle>
            <a:lvl1pPr>
              <a:spcBef>
                <a:spcPts val="0"/>
              </a:spcBef>
              <a:defRPr>
                <a:latin typeface="+mn-lt"/>
                <a:ea typeface="+mn-ea"/>
                <a:cs typeface="+mn-cs"/>
                <a:sym typeface="Arial"/>
              </a:defRPr>
            </a:lvl1pPr>
          </a:lstStyle>
          <a:p>
            <a:pPr/>
            <a:r>
              <a:t>Title 120pt</a:t>
            </a:r>
          </a:p>
        </p:txBody>
      </p:sp>
      <p:sp>
        <p:nvSpPr>
          <p:cNvPr id="63" name="Subtitle"/>
          <p:cNvSpPr txBox="1"/>
          <p:nvPr>
            <p:ph type="body" sz="quarter" idx="24"/>
          </p:nvPr>
        </p:nvSpPr>
        <p:spPr>
          <a:xfrm>
            <a:off x="1405333" y="7592286"/>
            <a:ext cx="21573333" cy="817428"/>
          </a:xfrm>
          <a:prstGeom prst="rect">
            <a:avLst/>
          </a:prstGeom>
        </p:spPr>
        <p:txBody>
          <a:bodyPr anchor="ctr">
            <a:spAutoFit/>
          </a:bodyPr>
          <a:lstStyle>
            <a:lvl1pPr defTabSz="1828800">
              <a:lnSpc>
                <a:spcPct val="110000"/>
              </a:lnSpc>
              <a:spcBef>
                <a:spcPts val="2000"/>
              </a:spcBef>
              <a:defRPr sz="5000">
                <a:latin typeface="+mn-lt"/>
                <a:ea typeface="+mn-ea"/>
                <a:cs typeface="+mn-cs"/>
                <a:sym typeface="Arial"/>
              </a:defRPr>
            </a:lvl1pPr>
          </a:lstStyle>
          <a:p>
            <a:pPr/>
            <a:r>
              <a:t>Subtitle</a:t>
            </a:r>
          </a:p>
        </p:txBody>
      </p:sp>
      <p:sp>
        <p:nvSpPr>
          <p:cNvPr id="6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2">
    <p:bg>
      <p:bgPr>
        <a:solidFill>
          <a:srgbClr val="030C14"/>
        </a:solidFill>
      </p:bgPr>
    </p:bg>
    <p:spTree>
      <p:nvGrpSpPr>
        <p:cNvPr id="1" name=""/>
        <p:cNvGrpSpPr/>
        <p:nvPr/>
      </p:nvGrpSpPr>
      <p:grpSpPr>
        <a:xfrm>
          <a:off x="0" y="0"/>
          <a:ext cx="0" cy="0"/>
          <a:chOff x="0" y="0"/>
          <a:chExt cx="0" cy="0"/>
        </a:xfrm>
      </p:grpSpPr>
      <p:sp>
        <p:nvSpPr>
          <p:cNvPr id="79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79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799" name="グラフ 4"/>
          <p:cNvGraphicFramePr/>
          <p:nvPr/>
        </p:nvGraphicFramePr>
        <p:xfrm>
          <a:off x="1715359" y="3844871"/>
          <a:ext cx="20970032" cy="8740561"/>
        </p:xfrm>
        <a:graphic xmlns:a="http://schemas.openxmlformats.org/drawingml/2006/main">
          <a:graphicData uri="http://schemas.openxmlformats.org/drawingml/2006/chart">
            <c:chart xmlns:c="http://schemas.openxmlformats.org/drawingml/2006/chart" r:id="rId2"/>
          </a:graphicData>
        </a:graphic>
      </p:graphicFrame>
      <p:sp>
        <p:nvSpPr>
          <p:cNvPr id="80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3">
    <p:bg>
      <p:bgPr>
        <a:solidFill>
          <a:srgbClr val="030C14"/>
        </a:solidFill>
      </p:bgPr>
    </p:bg>
    <p:spTree>
      <p:nvGrpSpPr>
        <p:cNvPr id="1" name=""/>
        <p:cNvGrpSpPr/>
        <p:nvPr/>
      </p:nvGrpSpPr>
      <p:grpSpPr>
        <a:xfrm>
          <a:off x="0" y="0"/>
          <a:ext cx="0" cy="0"/>
          <a:chOff x="0" y="0"/>
          <a:chExt cx="0" cy="0"/>
        </a:xfrm>
      </p:grpSpPr>
      <p:sp>
        <p:nvSpPr>
          <p:cNvPr id="80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80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809" name="2D Pie Chart"/>
          <p:cNvGraphicFramePr/>
          <p:nvPr/>
        </p:nvGraphicFramePr>
        <p:xfrm>
          <a:off x="2490394" y="4324777"/>
          <a:ext cx="7366001" cy="7487526"/>
        </p:xfrm>
        <a:graphic xmlns:a="http://schemas.openxmlformats.org/drawingml/2006/main">
          <a:graphicData uri="http://schemas.openxmlformats.org/drawingml/2006/chart">
            <c:chart xmlns:c="http://schemas.openxmlformats.org/drawingml/2006/chart" r:id="rId2"/>
          </a:graphicData>
        </a:graphic>
      </p:graphicFrame>
      <p:graphicFrame>
        <p:nvGraphicFramePr>
          <p:cNvPr id="810" name="2D Pie Chart"/>
          <p:cNvGraphicFramePr/>
          <p:nvPr/>
        </p:nvGraphicFramePr>
        <p:xfrm>
          <a:off x="13852121" y="4324777"/>
          <a:ext cx="7366001" cy="7142063"/>
        </p:xfrm>
        <a:graphic xmlns:a="http://schemas.openxmlformats.org/drawingml/2006/main">
          <a:graphicData uri="http://schemas.openxmlformats.org/drawingml/2006/chart">
            <c:chart xmlns:c="http://schemas.openxmlformats.org/drawingml/2006/chart" r:id="rId3"/>
          </a:graphicData>
        </a:graphic>
      </p:graphicFrame>
      <p:sp>
        <p:nvSpPr>
          <p:cNvPr id="81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4">
    <p:bg>
      <p:bgPr>
        <a:solidFill>
          <a:srgbClr val="030C14"/>
        </a:solidFill>
      </p:bgPr>
    </p:bg>
    <p:spTree>
      <p:nvGrpSpPr>
        <p:cNvPr id="1" name=""/>
        <p:cNvGrpSpPr/>
        <p:nvPr/>
      </p:nvGrpSpPr>
      <p:grpSpPr>
        <a:xfrm>
          <a:off x="0" y="0"/>
          <a:ext cx="0" cy="0"/>
          <a:chOff x="0" y="0"/>
          <a:chExt cx="0" cy="0"/>
        </a:xfrm>
      </p:grpSpPr>
      <p:sp>
        <p:nvSpPr>
          <p:cNvPr id="818"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819"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820" name="グラフ 4"/>
          <p:cNvGraphicFramePr/>
          <p:nvPr/>
        </p:nvGraphicFramePr>
        <p:xfrm>
          <a:off x="1396553" y="3892893"/>
          <a:ext cx="21818257" cy="8183472"/>
        </p:xfrm>
        <a:graphic xmlns:a="http://schemas.openxmlformats.org/drawingml/2006/main">
          <a:graphicData uri="http://schemas.openxmlformats.org/drawingml/2006/chart">
            <c:chart xmlns:c="http://schemas.openxmlformats.org/drawingml/2006/chart" r:id="rId2"/>
          </a:graphicData>
        </a:graphic>
      </p:graphicFrame>
      <p:sp>
        <p:nvSpPr>
          <p:cNvPr id="82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 6">
    <p:bg>
      <p:bgPr>
        <a:solidFill>
          <a:srgbClr val="030C14"/>
        </a:solidFill>
      </p:bgPr>
    </p:bg>
    <p:spTree>
      <p:nvGrpSpPr>
        <p:cNvPr id="1" name=""/>
        <p:cNvGrpSpPr/>
        <p:nvPr/>
      </p:nvGrpSpPr>
      <p:grpSpPr>
        <a:xfrm>
          <a:off x="0" y="0"/>
          <a:ext cx="0" cy="0"/>
          <a:chOff x="0" y="0"/>
          <a:chExt cx="0" cy="0"/>
        </a:xfrm>
      </p:grpSpPr>
      <p:sp>
        <p:nvSpPr>
          <p:cNvPr id="828"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829"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830" name="テキスト プレースホルダー 28"/>
          <p:cNvSpPr/>
          <p:nvPr>
            <p:ph type="body" sz="quarter" idx="23"/>
          </p:nvPr>
        </p:nvSpPr>
        <p:spPr>
          <a:xfrm>
            <a:off x="18793829" y="8738683"/>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31" name="テキスト プレースホルダー 28"/>
          <p:cNvSpPr/>
          <p:nvPr>
            <p:ph type="body" sz="quarter" idx="24"/>
          </p:nvPr>
        </p:nvSpPr>
        <p:spPr>
          <a:xfrm>
            <a:off x="18793829" y="9613217"/>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32" name="テキスト プレースホルダー 28"/>
          <p:cNvSpPr/>
          <p:nvPr>
            <p:ph type="body" sz="quarter" idx="25"/>
          </p:nvPr>
        </p:nvSpPr>
        <p:spPr>
          <a:xfrm>
            <a:off x="11935297" y="8738683"/>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33" name="テキスト プレースホルダー 28"/>
          <p:cNvSpPr/>
          <p:nvPr>
            <p:ph type="body" sz="quarter" idx="26"/>
          </p:nvPr>
        </p:nvSpPr>
        <p:spPr>
          <a:xfrm>
            <a:off x="11935297" y="9613217"/>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34" name="テキスト プレースホルダー 28"/>
          <p:cNvSpPr/>
          <p:nvPr>
            <p:ph type="body" sz="quarter" idx="27"/>
          </p:nvPr>
        </p:nvSpPr>
        <p:spPr>
          <a:xfrm>
            <a:off x="5082128" y="8738683"/>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35" name="テキスト プレースホルダー 28"/>
          <p:cNvSpPr/>
          <p:nvPr>
            <p:ph type="body" sz="quarter" idx="28"/>
          </p:nvPr>
        </p:nvSpPr>
        <p:spPr>
          <a:xfrm>
            <a:off x="5082128" y="9613217"/>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36" name="Rectangle"/>
          <p:cNvSpPr/>
          <p:nvPr>
            <p:ph type="body" sz="quarter" idx="29"/>
          </p:nvPr>
        </p:nvSpPr>
        <p:spPr>
          <a:xfrm>
            <a:off x="444500" y="7543629"/>
            <a:ext cx="23495000" cy="72001"/>
          </a:xfrm>
          <a:prstGeom prst="rect">
            <a:avLst/>
          </a:prstGeom>
          <a:solidFill>
            <a:srgbClr val="0C70E8"/>
          </a:solidFill>
        </p:spPr>
        <p:txBody>
          <a:bodyPr lIns="91439" tIns="91439" rIns="91439" bIns="91439" anchor="ctr"/>
          <a:lstStyle/>
          <a:p>
            <a:pPr defTabSz="1828800">
              <a:lnSpc>
                <a:spcPct val="90000"/>
              </a:lnSpc>
              <a:spcBef>
                <a:spcPts val="0"/>
              </a:spcBef>
              <a:defRPr b="0" sz="4200">
                <a:solidFill>
                  <a:srgbClr val="141414"/>
                </a:solidFill>
                <a:latin typeface="+mn-lt"/>
                <a:ea typeface="+mn-ea"/>
                <a:cs typeface="+mn-cs"/>
                <a:sym typeface="Arial"/>
              </a:defRPr>
            </a:pPr>
          </a:p>
        </p:txBody>
      </p:sp>
      <p:sp>
        <p:nvSpPr>
          <p:cNvPr id="837" name="円/楕円 14"/>
          <p:cNvSpPr/>
          <p:nvPr>
            <p:ph type="body" sz="quarter" idx="30"/>
          </p:nvPr>
        </p:nvSpPr>
        <p:spPr>
          <a:xfrm>
            <a:off x="3647610" y="7488165"/>
            <a:ext cx="180651"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38" name="円/楕円 15"/>
          <p:cNvSpPr/>
          <p:nvPr>
            <p:ph type="body" sz="quarter" idx="31"/>
          </p:nvPr>
        </p:nvSpPr>
        <p:spPr>
          <a:xfrm>
            <a:off x="7081690" y="7488165"/>
            <a:ext cx="180652"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39" name="円/楕円 16"/>
          <p:cNvSpPr/>
          <p:nvPr>
            <p:ph type="body" sz="quarter" idx="32"/>
          </p:nvPr>
        </p:nvSpPr>
        <p:spPr>
          <a:xfrm>
            <a:off x="10515770" y="7488165"/>
            <a:ext cx="180651"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40" name="円/楕円 17"/>
          <p:cNvSpPr/>
          <p:nvPr>
            <p:ph type="body" sz="quarter" idx="33"/>
          </p:nvPr>
        </p:nvSpPr>
        <p:spPr>
          <a:xfrm>
            <a:off x="13949850" y="7488165"/>
            <a:ext cx="180652"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41" name="円/楕円 27"/>
          <p:cNvSpPr/>
          <p:nvPr>
            <p:ph type="body" sz="quarter" idx="34"/>
          </p:nvPr>
        </p:nvSpPr>
        <p:spPr>
          <a:xfrm>
            <a:off x="20637961" y="7308120"/>
            <a:ext cx="540749" cy="540735"/>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42" name="円/楕円 18"/>
          <p:cNvSpPr/>
          <p:nvPr>
            <p:ph type="body" sz="quarter" idx="35"/>
          </p:nvPr>
        </p:nvSpPr>
        <p:spPr>
          <a:xfrm>
            <a:off x="17383931" y="7488165"/>
            <a:ext cx="180651" cy="180647"/>
          </a:xfrm>
          <a:prstGeom prst="ellipse">
            <a:avLst/>
          </a:prstGeom>
          <a:solidFill>
            <a:srgbClr val="0C70E8"/>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43" name="円/楕円 19"/>
          <p:cNvSpPr/>
          <p:nvPr>
            <p:ph type="body" sz="quarter" idx="36"/>
          </p:nvPr>
        </p:nvSpPr>
        <p:spPr>
          <a:xfrm>
            <a:off x="20818009" y="7488165"/>
            <a:ext cx="180652" cy="180647"/>
          </a:xfrm>
          <a:prstGeom prst="ellipse">
            <a:avLst/>
          </a:prstGeom>
          <a:solidFill>
            <a:srgbClr val="E7E6E6"/>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44" name="テキスト プレースホルダー 28"/>
          <p:cNvSpPr/>
          <p:nvPr>
            <p:ph type="body" sz="quarter" idx="37"/>
          </p:nvPr>
        </p:nvSpPr>
        <p:spPr>
          <a:xfrm>
            <a:off x="15462930" y="4556606"/>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45" name="テキスト プレースホルダー 28"/>
          <p:cNvSpPr/>
          <p:nvPr>
            <p:ph type="body" sz="quarter" idx="38"/>
          </p:nvPr>
        </p:nvSpPr>
        <p:spPr>
          <a:xfrm>
            <a:off x="15462930" y="5431140"/>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46" name="テキスト プレースホルダー 28"/>
          <p:cNvSpPr/>
          <p:nvPr>
            <p:ph type="body" sz="quarter" idx="39"/>
          </p:nvPr>
        </p:nvSpPr>
        <p:spPr>
          <a:xfrm>
            <a:off x="8604398" y="4556606"/>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47" name="テキスト プレースホルダー 28"/>
          <p:cNvSpPr/>
          <p:nvPr>
            <p:ph type="body" sz="quarter" idx="40"/>
          </p:nvPr>
        </p:nvSpPr>
        <p:spPr>
          <a:xfrm>
            <a:off x="8604398" y="5431140"/>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48" name="テキスト プレースホルダー 28"/>
          <p:cNvSpPr/>
          <p:nvPr>
            <p:ph type="body" sz="quarter" idx="41"/>
          </p:nvPr>
        </p:nvSpPr>
        <p:spPr>
          <a:xfrm>
            <a:off x="1751229" y="4556606"/>
            <a:ext cx="4008297" cy="660889"/>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title</a:t>
            </a:r>
          </a:p>
        </p:txBody>
      </p:sp>
      <p:sp>
        <p:nvSpPr>
          <p:cNvPr id="849" name="テキスト プレースホルダー 28"/>
          <p:cNvSpPr/>
          <p:nvPr>
            <p:ph type="body" sz="quarter" idx="42"/>
          </p:nvPr>
        </p:nvSpPr>
        <p:spPr>
          <a:xfrm>
            <a:off x="1751229" y="5431140"/>
            <a:ext cx="4008297" cy="1712125"/>
          </a:xfrm>
          <a:prstGeom prst="rect">
            <a:avLst/>
          </a:prstGeom>
        </p:spPr>
        <p:txBody>
          <a:bodyPr lIns="0" tIns="0" rIns="0" bIns="0"/>
          <a:lstStyle/>
          <a:p>
            <a:pPr defTabSz="719999">
              <a:lnSpc>
                <a:spcPct val="120000"/>
              </a:lnSpc>
              <a:spcBef>
                <a:spcPts val="0"/>
              </a:spcBef>
              <a:defRPr b="0" sz="4000">
                <a:latin typeface="+mn-lt"/>
                <a:ea typeface="+mn-ea"/>
                <a:cs typeface="+mn-cs"/>
                <a:sym typeface="Arial"/>
              </a:defRPr>
            </a:pPr>
            <a:r>
              <a:t>contents</a:t>
            </a:r>
          </a:p>
          <a:p>
            <a:pPr defTabSz="719999">
              <a:lnSpc>
                <a:spcPct val="120000"/>
              </a:lnSpc>
              <a:spcBef>
                <a:spcPts val="0"/>
              </a:spcBef>
              <a:defRPr b="0" sz="4000">
                <a:latin typeface="+mn-lt"/>
                <a:ea typeface="+mn-ea"/>
                <a:cs typeface="+mn-cs"/>
                <a:sym typeface="Arial"/>
              </a:defRPr>
            </a:pPr>
            <a:r>
              <a:t>contents</a:t>
            </a:r>
          </a:p>
        </p:txBody>
      </p:sp>
      <p:sp>
        <p:nvSpPr>
          <p:cNvPr id="850"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p">
    <p:bg>
      <p:bgPr>
        <a:solidFill>
          <a:srgbClr val="030C14"/>
        </a:solidFill>
      </p:bgPr>
    </p:bg>
    <p:spTree>
      <p:nvGrpSpPr>
        <p:cNvPr id="1" name=""/>
        <p:cNvGrpSpPr/>
        <p:nvPr/>
      </p:nvGrpSpPr>
      <p:grpSpPr>
        <a:xfrm>
          <a:off x="0" y="0"/>
          <a:ext cx="0" cy="0"/>
          <a:chOff x="0" y="0"/>
          <a:chExt cx="0" cy="0"/>
        </a:xfrm>
      </p:grpSpPr>
      <p:sp>
        <p:nvSpPr>
          <p:cNvPr id="857"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858"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pic>
        <p:nvPicPr>
          <p:cNvPr id="859" name="Image" descr="Image"/>
          <p:cNvPicPr>
            <a:picLocks noChangeAspect="1"/>
          </p:cNvPicPr>
          <p:nvPr/>
        </p:nvPicPr>
        <p:blipFill>
          <a:blip r:embed="rId2">
            <a:alphaModFix amt="50000"/>
            <a:extLst/>
          </a:blip>
          <a:stretch>
            <a:fillRect/>
          </a:stretch>
        </p:blipFill>
        <p:spPr>
          <a:xfrm>
            <a:off x="1436494" y="3006995"/>
            <a:ext cx="21443999" cy="10417730"/>
          </a:xfrm>
          <a:prstGeom prst="rect">
            <a:avLst/>
          </a:prstGeom>
          <a:ln w="12700">
            <a:miter lim="400000"/>
          </a:ln>
        </p:spPr>
      </p:pic>
      <p:sp>
        <p:nvSpPr>
          <p:cNvPr id="860" name="正方形/長方形 189"/>
          <p:cNvSpPr txBox="1"/>
          <p:nvPr>
            <p:ph type="body" sz="quarter" idx="23"/>
          </p:nvPr>
        </p:nvSpPr>
        <p:spPr>
          <a:xfrm>
            <a:off x="9254697" y="9195268"/>
            <a:ext cx="1810225" cy="321060"/>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SINGAPORE</a:t>
            </a:r>
          </a:p>
        </p:txBody>
      </p:sp>
      <p:sp>
        <p:nvSpPr>
          <p:cNvPr id="861" name="正方形/長方形 201"/>
          <p:cNvSpPr txBox="1"/>
          <p:nvPr>
            <p:ph type="body" sz="quarter" idx="24"/>
          </p:nvPr>
        </p:nvSpPr>
        <p:spPr>
          <a:xfrm>
            <a:off x="6058847" y="8240013"/>
            <a:ext cx="1586132" cy="321060"/>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THAILAND</a:t>
            </a:r>
          </a:p>
        </p:txBody>
      </p:sp>
      <p:sp>
        <p:nvSpPr>
          <p:cNvPr id="862" name="正方形/長方形 208"/>
          <p:cNvSpPr txBox="1"/>
          <p:nvPr/>
        </p:nvSpPr>
        <p:spPr>
          <a:xfrm>
            <a:off x="7841523" y="6949133"/>
            <a:ext cx="1361977" cy="32106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1828800">
              <a:defRPr cap="all" sz="2200"/>
            </a:lvl1pPr>
          </a:lstStyle>
          <a:p>
            <a:pPr/>
            <a:r>
              <a:t>KOREA</a:t>
            </a:r>
          </a:p>
        </p:txBody>
      </p:sp>
      <p:sp>
        <p:nvSpPr>
          <p:cNvPr id="863" name="正方形/長方形 215"/>
          <p:cNvSpPr txBox="1"/>
          <p:nvPr>
            <p:ph type="body" sz="quarter" idx="25"/>
          </p:nvPr>
        </p:nvSpPr>
        <p:spPr>
          <a:xfrm>
            <a:off x="6058847" y="8889951"/>
            <a:ext cx="1586132"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MALAYSIA</a:t>
            </a:r>
          </a:p>
        </p:txBody>
      </p:sp>
      <p:sp>
        <p:nvSpPr>
          <p:cNvPr id="864" name="正方形/長方形 224"/>
          <p:cNvSpPr txBox="1"/>
          <p:nvPr>
            <p:ph type="body" sz="quarter" idx="26"/>
          </p:nvPr>
        </p:nvSpPr>
        <p:spPr>
          <a:xfrm>
            <a:off x="19914331" y="6655158"/>
            <a:ext cx="3106267"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the United States </a:t>
            </a:r>
          </a:p>
        </p:txBody>
      </p:sp>
      <p:sp>
        <p:nvSpPr>
          <p:cNvPr id="865" name="直線コネクタ 225"/>
          <p:cNvSpPr/>
          <p:nvPr/>
        </p:nvSpPr>
        <p:spPr>
          <a:xfrm flipH="1">
            <a:off x="19234976" y="6815688"/>
            <a:ext cx="653890"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66" name="正方形/長方形 231"/>
          <p:cNvSpPr txBox="1"/>
          <p:nvPr>
            <p:ph type="body" sz="quarter" idx="27"/>
          </p:nvPr>
        </p:nvSpPr>
        <p:spPr>
          <a:xfrm>
            <a:off x="20391271" y="9614555"/>
            <a:ext cx="2005344"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COLOMBIA</a:t>
            </a:r>
          </a:p>
        </p:txBody>
      </p:sp>
      <p:sp>
        <p:nvSpPr>
          <p:cNvPr id="867" name="直線コネクタ 232"/>
          <p:cNvSpPr/>
          <p:nvPr/>
        </p:nvSpPr>
        <p:spPr>
          <a:xfrm flipH="1">
            <a:off x="19788183" y="9779319"/>
            <a:ext cx="653891"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68" name="正方形/長方形 236"/>
          <p:cNvSpPr txBox="1"/>
          <p:nvPr>
            <p:ph type="body" sz="quarter" idx="28"/>
          </p:nvPr>
        </p:nvSpPr>
        <p:spPr>
          <a:xfrm>
            <a:off x="15671624" y="8570227"/>
            <a:ext cx="1586132" cy="321060"/>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MEXICO</a:t>
            </a:r>
          </a:p>
        </p:txBody>
      </p:sp>
      <p:sp>
        <p:nvSpPr>
          <p:cNvPr id="869" name="直線コネクタ 239"/>
          <p:cNvSpPr/>
          <p:nvPr/>
        </p:nvSpPr>
        <p:spPr>
          <a:xfrm>
            <a:off x="17206955" y="8730757"/>
            <a:ext cx="679773" cy="1"/>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70" name="正方形/長方形 245"/>
          <p:cNvSpPr txBox="1"/>
          <p:nvPr>
            <p:ph type="body" sz="quarter" idx="29"/>
          </p:nvPr>
        </p:nvSpPr>
        <p:spPr>
          <a:xfrm>
            <a:off x="9342711" y="9843986"/>
            <a:ext cx="1720835"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INDONESIA</a:t>
            </a:r>
          </a:p>
        </p:txBody>
      </p:sp>
      <p:sp>
        <p:nvSpPr>
          <p:cNvPr id="871" name="円/楕円 177"/>
          <p:cNvSpPr/>
          <p:nvPr>
            <p:ph type="body" sz="quarter" idx="30"/>
          </p:nvPr>
        </p:nvSpPr>
        <p:spPr>
          <a:xfrm>
            <a:off x="10423381" y="7287218"/>
            <a:ext cx="367409" cy="367397"/>
          </a:xfrm>
          <a:prstGeom prst="ellipse">
            <a:avLst/>
          </a:prstGeom>
          <a:solidFill>
            <a:srgbClr val="5DCA55">
              <a:alpha val="20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72" name="正方形/長方形 175"/>
          <p:cNvSpPr txBox="1"/>
          <p:nvPr>
            <p:ph type="body" sz="quarter" idx="31"/>
          </p:nvPr>
        </p:nvSpPr>
        <p:spPr>
          <a:xfrm>
            <a:off x="11422647" y="7311372"/>
            <a:ext cx="1081812" cy="321060"/>
          </a:xfrm>
          <a:prstGeom prst="rect">
            <a:avLst/>
          </a:prstGeom>
        </p:spPr>
        <p:txBody>
          <a:bodyPr lIns="0" tIns="0" rIns="0" bIns="0" anchor="ctr">
            <a:spAutoFit/>
          </a:bodyPr>
          <a:lstStyle>
            <a:lvl1pPr defTabSz="1828800">
              <a:spcBef>
                <a:spcPts val="0"/>
              </a:spcBef>
              <a:defRPr cap="all" sz="2200">
                <a:solidFill>
                  <a:srgbClr val="5DCA55"/>
                </a:solidFill>
                <a:latin typeface="+mn-lt"/>
                <a:ea typeface="+mn-ea"/>
                <a:cs typeface="+mn-cs"/>
                <a:sym typeface="Arial"/>
              </a:defRPr>
            </a:lvl1pPr>
          </a:lstStyle>
          <a:p>
            <a:pPr/>
            <a:r>
              <a:t>JAPAN</a:t>
            </a:r>
          </a:p>
        </p:txBody>
      </p:sp>
      <p:sp>
        <p:nvSpPr>
          <p:cNvPr id="873" name="直線コネクタ 176"/>
          <p:cNvSpPr/>
          <p:nvPr/>
        </p:nvSpPr>
        <p:spPr>
          <a:xfrm flipH="1">
            <a:off x="10683790" y="7472490"/>
            <a:ext cx="747684" cy="1"/>
          </a:xfrm>
          <a:prstGeom prst="line">
            <a:avLst/>
          </a:prstGeom>
          <a:ln w="25400">
            <a:solidFill>
              <a:srgbClr val="5DCA55"/>
            </a:solidFill>
            <a:prstDash val="sysDot"/>
            <a:miter/>
          </a:ln>
        </p:spPr>
        <p:txBody>
          <a:bodyPr tIns="91439" bIns="91439"/>
          <a:lstStyle/>
          <a:p>
            <a:pPr algn="l" defTabSz="1828800">
              <a:lnSpc>
                <a:spcPct val="120000"/>
              </a:lnSpc>
              <a:spcBef>
                <a:spcPts val="1400"/>
              </a:spcBef>
              <a:defRPr b="0" sz="4000"/>
            </a:pPr>
          </a:p>
        </p:txBody>
      </p:sp>
      <p:sp>
        <p:nvSpPr>
          <p:cNvPr id="874" name="直線コネクタ 211"/>
          <p:cNvSpPr/>
          <p:nvPr/>
        </p:nvSpPr>
        <p:spPr>
          <a:xfrm>
            <a:off x="9220565" y="7104521"/>
            <a:ext cx="699413" cy="322943"/>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75" name="円/楕円 184"/>
          <p:cNvSpPr/>
          <p:nvPr/>
        </p:nvSpPr>
        <p:spPr>
          <a:xfrm>
            <a:off x="9737135" y="7249118"/>
            <a:ext cx="367409" cy="367397"/>
          </a:xfrm>
          <a:prstGeom prst="ellipse">
            <a:avLst/>
          </a:prstGeom>
          <a:solidFill>
            <a:srgbClr val="FFFFFF">
              <a:alpha val="15000"/>
            </a:srgbClr>
          </a:solidFill>
          <a:ln w="12700">
            <a:miter lim="400000"/>
          </a:ln>
        </p:spPr>
        <p:txBody>
          <a:bodyPr lIns="359999" tIns="359999" rIns="359999" bIns="359999" anchor="ctr"/>
          <a:lstStyle/>
          <a:p>
            <a:pPr defTabSz="1828800">
              <a:lnSpc>
                <a:spcPct val="90000"/>
              </a:lnSpc>
              <a:spcBef>
                <a:spcPts val="2000"/>
              </a:spcBef>
              <a:defRPr b="0" sz="4000"/>
            </a:pPr>
          </a:p>
        </p:txBody>
      </p:sp>
      <p:sp>
        <p:nvSpPr>
          <p:cNvPr id="876" name="円/楕円 185"/>
          <p:cNvSpPr/>
          <p:nvPr/>
        </p:nvSpPr>
        <p:spPr>
          <a:xfrm>
            <a:off x="9876389" y="7388368"/>
            <a:ext cx="88901" cy="88898"/>
          </a:xfrm>
          <a:prstGeom prst="ellipse">
            <a:avLst/>
          </a:prstGeom>
          <a:solidFill>
            <a:srgbClr val="FFFFFF"/>
          </a:solidFill>
          <a:ln w="12700">
            <a:miter lim="400000"/>
          </a:ln>
        </p:spPr>
        <p:txBody>
          <a:bodyPr lIns="359999" tIns="359999" rIns="359999" bIns="359999" anchor="ctr"/>
          <a:lstStyle/>
          <a:p>
            <a:pPr defTabSz="1828800">
              <a:lnSpc>
                <a:spcPct val="90000"/>
              </a:lnSpc>
              <a:spcBef>
                <a:spcPts val="2000"/>
              </a:spcBef>
              <a:defRPr b="0" sz="4000"/>
            </a:pPr>
          </a:p>
        </p:txBody>
      </p:sp>
      <p:sp>
        <p:nvSpPr>
          <p:cNvPr id="877" name="正方形/長方形 182"/>
          <p:cNvSpPr txBox="1"/>
          <p:nvPr>
            <p:ph type="body" sz="quarter" idx="32"/>
          </p:nvPr>
        </p:nvSpPr>
        <p:spPr>
          <a:xfrm>
            <a:off x="10235280" y="8124952"/>
            <a:ext cx="1361977" cy="321060"/>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TAIWAN</a:t>
            </a:r>
          </a:p>
        </p:txBody>
      </p:sp>
      <p:sp>
        <p:nvSpPr>
          <p:cNvPr id="878" name="直線コネクタ 183"/>
          <p:cNvSpPr/>
          <p:nvPr/>
        </p:nvSpPr>
        <p:spPr>
          <a:xfrm flipH="1">
            <a:off x="9606792" y="8288234"/>
            <a:ext cx="653889"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79" name="直線コネクタ 211"/>
          <p:cNvSpPr/>
          <p:nvPr/>
        </p:nvSpPr>
        <p:spPr>
          <a:xfrm>
            <a:off x="7709265" y="8402462"/>
            <a:ext cx="699413" cy="322943"/>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80" name="直線コネクタ 211"/>
          <p:cNvSpPr/>
          <p:nvPr/>
        </p:nvSpPr>
        <p:spPr>
          <a:xfrm>
            <a:off x="7670443" y="9040345"/>
            <a:ext cx="699413" cy="322943"/>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81" name="直線コネクタ 211"/>
          <p:cNvSpPr/>
          <p:nvPr/>
        </p:nvSpPr>
        <p:spPr>
          <a:xfrm flipH="1">
            <a:off x="8543350" y="9391873"/>
            <a:ext cx="673127" cy="155643"/>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82" name="直線コネクタ 183"/>
          <p:cNvSpPr/>
          <p:nvPr/>
        </p:nvSpPr>
        <p:spPr>
          <a:xfrm flipH="1">
            <a:off x="8653743" y="10002943"/>
            <a:ext cx="653889"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883" name="円/楕円 185"/>
          <p:cNvSpPr/>
          <p:nvPr>
            <p:ph type="body" sz="quarter" idx="33"/>
          </p:nvPr>
        </p:nvSpPr>
        <p:spPr>
          <a:xfrm>
            <a:off x="10562635" y="7426468"/>
            <a:ext cx="88901" cy="88898"/>
          </a:xfrm>
          <a:prstGeom prst="ellipse">
            <a:avLst/>
          </a:prstGeom>
          <a:solidFill>
            <a:srgbClr val="5DCA55"/>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4" name="円/楕円 184"/>
          <p:cNvSpPr/>
          <p:nvPr>
            <p:ph type="body" sz="quarter" idx="34"/>
          </p:nvPr>
        </p:nvSpPr>
        <p:spPr>
          <a:xfrm>
            <a:off x="9386566" y="8106109"/>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5" name="円/楕円 185"/>
          <p:cNvSpPr/>
          <p:nvPr>
            <p:ph type="body" sz="quarter" idx="35"/>
          </p:nvPr>
        </p:nvSpPr>
        <p:spPr>
          <a:xfrm>
            <a:off x="9525820" y="824535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6" name="円/楕円 184"/>
          <p:cNvSpPr/>
          <p:nvPr>
            <p:ph type="body" sz="quarter" idx="36"/>
          </p:nvPr>
        </p:nvSpPr>
        <p:spPr>
          <a:xfrm>
            <a:off x="8252033" y="8547058"/>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7" name="円/楕円 185"/>
          <p:cNvSpPr/>
          <p:nvPr>
            <p:ph type="body" sz="quarter" idx="37"/>
          </p:nvPr>
        </p:nvSpPr>
        <p:spPr>
          <a:xfrm>
            <a:off x="8391287" y="868630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8" name="円/楕円 184"/>
          <p:cNvSpPr/>
          <p:nvPr>
            <p:ph type="body" sz="quarter" idx="38"/>
          </p:nvPr>
        </p:nvSpPr>
        <p:spPr>
          <a:xfrm>
            <a:off x="8163133" y="9176416"/>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89" name="円/楕円 185"/>
          <p:cNvSpPr/>
          <p:nvPr>
            <p:ph type="body" sz="quarter" idx="39"/>
          </p:nvPr>
        </p:nvSpPr>
        <p:spPr>
          <a:xfrm>
            <a:off x="8302387" y="9315666"/>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0" name="円/楕円 184"/>
          <p:cNvSpPr/>
          <p:nvPr>
            <p:ph type="body" sz="quarter" idx="40"/>
          </p:nvPr>
        </p:nvSpPr>
        <p:spPr>
          <a:xfrm>
            <a:off x="8326107" y="9379616"/>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1" name="円/楕円 185"/>
          <p:cNvSpPr/>
          <p:nvPr>
            <p:ph type="body" sz="quarter" idx="41"/>
          </p:nvPr>
        </p:nvSpPr>
        <p:spPr>
          <a:xfrm>
            <a:off x="8465360" y="9518866"/>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2" name="円/楕円 184"/>
          <p:cNvSpPr/>
          <p:nvPr>
            <p:ph type="body" sz="quarter" idx="42"/>
          </p:nvPr>
        </p:nvSpPr>
        <p:spPr>
          <a:xfrm>
            <a:off x="8410774" y="9820818"/>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3" name="円/楕円 185"/>
          <p:cNvSpPr/>
          <p:nvPr>
            <p:ph type="body" sz="quarter" idx="43"/>
          </p:nvPr>
        </p:nvSpPr>
        <p:spPr>
          <a:xfrm>
            <a:off x="8550027" y="996006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4" name="円/楕円 184"/>
          <p:cNvSpPr/>
          <p:nvPr>
            <p:ph type="body" sz="quarter" idx="44"/>
          </p:nvPr>
        </p:nvSpPr>
        <p:spPr>
          <a:xfrm>
            <a:off x="17732574" y="8547058"/>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5" name="円/楕円 185"/>
          <p:cNvSpPr/>
          <p:nvPr>
            <p:ph type="body" sz="quarter" idx="45"/>
          </p:nvPr>
        </p:nvSpPr>
        <p:spPr>
          <a:xfrm>
            <a:off x="17871828" y="868630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6" name="円/楕円 184"/>
          <p:cNvSpPr/>
          <p:nvPr>
            <p:ph type="body" sz="quarter" idx="46"/>
          </p:nvPr>
        </p:nvSpPr>
        <p:spPr>
          <a:xfrm>
            <a:off x="19057608" y="6631990"/>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7" name="円/楕円 185"/>
          <p:cNvSpPr/>
          <p:nvPr>
            <p:ph type="body" sz="quarter" idx="47"/>
          </p:nvPr>
        </p:nvSpPr>
        <p:spPr>
          <a:xfrm>
            <a:off x="19196862" y="6771240"/>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8" name="円/楕円 184"/>
          <p:cNvSpPr/>
          <p:nvPr>
            <p:ph type="body" sz="quarter" idx="48"/>
          </p:nvPr>
        </p:nvSpPr>
        <p:spPr>
          <a:xfrm>
            <a:off x="19540207" y="9591387"/>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899" name="円/楕円 185"/>
          <p:cNvSpPr/>
          <p:nvPr>
            <p:ph type="body" sz="quarter" idx="49"/>
          </p:nvPr>
        </p:nvSpPr>
        <p:spPr>
          <a:xfrm>
            <a:off x="19679460" y="9730637"/>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00" name="円/楕円 184"/>
          <p:cNvSpPr/>
          <p:nvPr>
            <p:ph type="body" sz="quarter" idx="50"/>
          </p:nvPr>
        </p:nvSpPr>
        <p:spPr>
          <a:xfrm>
            <a:off x="2235669" y="6925966"/>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01" name="円/楕円 185"/>
          <p:cNvSpPr/>
          <p:nvPr>
            <p:ph type="body" sz="quarter" idx="51"/>
          </p:nvPr>
        </p:nvSpPr>
        <p:spPr>
          <a:xfrm>
            <a:off x="2374922" y="7065216"/>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02" name="円/楕円 184"/>
          <p:cNvSpPr/>
          <p:nvPr>
            <p:ph type="body" sz="quarter" idx="52"/>
          </p:nvPr>
        </p:nvSpPr>
        <p:spPr>
          <a:xfrm>
            <a:off x="4198944" y="7172918"/>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03" name="円/楕円 185"/>
          <p:cNvSpPr/>
          <p:nvPr>
            <p:ph type="body" sz="quarter" idx="53"/>
          </p:nvPr>
        </p:nvSpPr>
        <p:spPr>
          <a:xfrm>
            <a:off x="4338197" y="7312168"/>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04" name="正方形/長方形 194"/>
          <p:cNvSpPr txBox="1"/>
          <p:nvPr>
            <p:ph type="body" sz="quarter" idx="54"/>
          </p:nvPr>
        </p:nvSpPr>
        <p:spPr>
          <a:xfrm>
            <a:off x="541272" y="6949133"/>
            <a:ext cx="1209577"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SPAIN</a:t>
            </a:r>
          </a:p>
        </p:txBody>
      </p:sp>
      <p:sp>
        <p:nvSpPr>
          <p:cNvPr id="905" name="正方形/長方形 250"/>
          <p:cNvSpPr txBox="1"/>
          <p:nvPr>
            <p:ph type="body" sz="quarter" idx="55"/>
          </p:nvPr>
        </p:nvSpPr>
        <p:spPr>
          <a:xfrm>
            <a:off x="5027316" y="6875291"/>
            <a:ext cx="1513484"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TURKEY</a:t>
            </a:r>
          </a:p>
        </p:txBody>
      </p:sp>
      <p:sp>
        <p:nvSpPr>
          <p:cNvPr id="906" name="直線コネクタ 183"/>
          <p:cNvSpPr/>
          <p:nvPr/>
        </p:nvSpPr>
        <p:spPr>
          <a:xfrm flipH="1">
            <a:off x="1698925" y="7108090"/>
            <a:ext cx="653889"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907" name="直線コネクタ 211"/>
          <p:cNvSpPr/>
          <p:nvPr/>
        </p:nvSpPr>
        <p:spPr>
          <a:xfrm flipH="1">
            <a:off x="4382980" y="7048696"/>
            <a:ext cx="667837" cy="298639"/>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908" name="正方形/長方形 182"/>
          <p:cNvSpPr txBox="1"/>
          <p:nvPr>
            <p:ph type="body" sz="quarter" idx="56"/>
          </p:nvPr>
        </p:nvSpPr>
        <p:spPr>
          <a:xfrm>
            <a:off x="9617213" y="8703007"/>
            <a:ext cx="1361977" cy="321061"/>
          </a:xfrm>
          <a:prstGeom prst="rect">
            <a:avLst/>
          </a:prstGeom>
        </p:spPr>
        <p:txBody>
          <a:bodyPr lIns="0" tIns="0" rIns="0" bIns="0" anchor="ctr">
            <a:spAutoFit/>
          </a:bodyPr>
          <a:lstStyle>
            <a:lvl1pPr defTabSz="1828800">
              <a:spcBef>
                <a:spcPts val="0"/>
              </a:spcBef>
              <a:defRPr cap="all" sz="2200">
                <a:latin typeface="+mn-lt"/>
                <a:ea typeface="+mn-ea"/>
                <a:cs typeface="+mn-cs"/>
                <a:sym typeface="Arial"/>
              </a:defRPr>
            </a:lvl1pPr>
          </a:lstStyle>
          <a:p>
            <a:pPr/>
            <a:r>
              <a:t>VIETNAM</a:t>
            </a:r>
          </a:p>
        </p:txBody>
      </p:sp>
      <p:sp>
        <p:nvSpPr>
          <p:cNvPr id="909" name="直線コネクタ 183"/>
          <p:cNvSpPr/>
          <p:nvPr/>
        </p:nvSpPr>
        <p:spPr>
          <a:xfrm flipH="1">
            <a:off x="8874425" y="8866289"/>
            <a:ext cx="653889" cy="3147"/>
          </a:xfrm>
          <a:prstGeom prst="line">
            <a:avLst/>
          </a:prstGeom>
          <a:ln w="25400">
            <a:solidFill>
              <a:srgbClr val="FFFFFF">
                <a:alpha val="50000"/>
              </a:srgbClr>
            </a:solidFill>
            <a:prstDash val="sysDot"/>
            <a:miter/>
          </a:ln>
        </p:spPr>
        <p:txBody>
          <a:bodyPr tIns="91439" bIns="91439"/>
          <a:lstStyle/>
          <a:p>
            <a:pPr algn="l" defTabSz="1828800">
              <a:lnSpc>
                <a:spcPct val="120000"/>
              </a:lnSpc>
              <a:spcBef>
                <a:spcPts val="1400"/>
              </a:spcBef>
              <a:defRPr b="0" sz="4000"/>
            </a:pPr>
          </a:p>
        </p:txBody>
      </p:sp>
      <p:sp>
        <p:nvSpPr>
          <p:cNvPr id="910" name="円/楕円 184"/>
          <p:cNvSpPr/>
          <p:nvPr>
            <p:ph type="body" sz="quarter" idx="57"/>
          </p:nvPr>
        </p:nvSpPr>
        <p:spPr>
          <a:xfrm>
            <a:off x="8654199" y="8684164"/>
            <a:ext cx="367409" cy="367397"/>
          </a:xfrm>
          <a:prstGeom prst="ellipse">
            <a:avLst/>
          </a:prstGeom>
          <a:solidFill>
            <a:srgbClr val="FFFFFF">
              <a:alpha val="15000"/>
            </a:srgbClr>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11" name="円/楕円 185"/>
          <p:cNvSpPr/>
          <p:nvPr>
            <p:ph type="body" sz="quarter" idx="58"/>
          </p:nvPr>
        </p:nvSpPr>
        <p:spPr>
          <a:xfrm>
            <a:off x="8793453" y="8823414"/>
            <a:ext cx="88901" cy="88898"/>
          </a:xfrm>
          <a:prstGeom prst="ellipse">
            <a:avLst/>
          </a:prstGeom>
          <a:solidFill>
            <a:srgbClr val="FFFFFF"/>
          </a:solidFill>
        </p:spPr>
        <p:txBody>
          <a:bodyPr lIns="359999" tIns="359999" rIns="359999" bIns="359999" anchor="ctr">
            <a:noAutofit/>
          </a:bodyPr>
          <a:lstStyle/>
          <a:p>
            <a:pPr defTabSz="1828800">
              <a:lnSpc>
                <a:spcPct val="90000"/>
              </a:lnSpc>
              <a:spcBef>
                <a:spcPts val="2000"/>
              </a:spcBef>
              <a:defRPr b="0" sz="4000">
                <a:latin typeface="+mn-lt"/>
                <a:ea typeface="+mn-ea"/>
                <a:cs typeface="+mn-cs"/>
                <a:sym typeface="Arial"/>
              </a:defRPr>
            </a:pPr>
          </a:p>
        </p:txBody>
      </p:sp>
      <p:sp>
        <p:nvSpPr>
          <p:cNvPr id="91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1">
    <p:bg>
      <p:bgPr>
        <a:solidFill>
          <a:srgbClr val="030C14"/>
        </a:solidFill>
      </p:bgPr>
    </p:bg>
    <p:spTree>
      <p:nvGrpSpPr>
        <p:cNvPr id="1" name=""/>
        <p:cNvGrpSpPr/>
        <p:nvPr/>
      </p:nvGrpSpPr>
      <p:grpSpPr>
        <a:xfrm>
          <a:off x="0" y="0"/>
          <a:ext cx="0" cy="0"/>
          <a:chOff x="0" y="0"/>
          <a:chExt cx="0" cy="0"/>
        </a:xfrm>
      </p:grpSpPr>
      <p:graphicFrame>
        <p:nvGraphicFramePr>
          <p:cNvPr id="919" name="表 1"/>
          <p:cNvGraphicFramePr/>
          <p:nvPr/>
        </p:nvGraphicFramePr>
        <p:xfrm>
          <a:off x="1720850" y="4402917"/>
          <a:ext cx="19030885" cy="6015678"/>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702217"/>
                <a:gridCol w="2800857"/>
                <a:gridCol w="2835270"/>
                <a:gridCol w="10603955"/>
              </a:tblGrid>
              <a:tr h="1596422">
                <a:tc gridSpan="4">
                  <a:txBody>
                    <a:bodyPr/>
                    <a:lstStyle/>
                    <a:p>
                      <a:pPr marL="127000" marR="127000" indent="152400" defTabSz="719999">
                        <a:lnSpc>
                          <a:spcPct val="120000"/>
                        </a:lnSpc>
                        <a:defRPr b="0" sz="1800"/>
                      </a:pPr>
                      <a:r>
                        <a:rPr b="1" sz="4000">
                          <a:solidFill>
                            <a:srgbClr val="FFFFFF"/>
                          </a:solidFill>
                          <a:latin typeface="+mn-lt"/>
                          <a:ea typeface="+mn-ea"/>
                          <a:cs typeface="+mn-cs"/>
                          <a:sym typeface="Arial"/>
                        </a:rPr>
                        <a:t>title</a:t>
                      </a:r>
                    </a:p>
                  </a:txBody>
                  <a:tcPr marL="254000" marR="254000" marT="254000" marB="254000" anchor="ctr" anchorCtr="0" horzOverflow="overflow">
                    <a:lnL w="25400">
                      <a:solidFill>
                        <a:srgbClr val="141414"/>
                      </a:solidFill>
                    </a:lnL>
                    <a:lnR w="25400">
                      <a:solidFill>
                        <a:srgbClr val="141414"/>
                      </a:solidFill>
                    </a:lnR>
                    <a:lnT w="25400">
                      <a:solidFill>
                        <a:srgbClr val="141414"/>
                      </a:solidFill>
                    </a:lnT>
                    <a:lnB w="0">
                      <a:miter lim="400000"/>
                    </a:lnB>
                    <a:solidFill>
                      <a:srgbClr val="27282F"/>
                    </a:solidFill>
                  </a:tcPr>
                </a:tc>
                <a:tc hMerge="1">
                  <a:tcPr/>
                </a:tc>
                <a:tc hMerge="1">
                  <a:tcPr/>
                </a:tc>
                <a:tc hMerge="1">
                  <a:tcPr/>
                </a:tc>
              </a:tr>
              <a:tr h="1344890">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254000" marR="254000" marT="254000" marB="254000" anchor="ctr" anchorCtr="0" horzOverflow="overflow">
                    <a:lnL w="25400">
                      <a:solidFill>
                        <a:srgbClr val="141414"/>
                      </a:solidFill>
                    </a:lnL>
                    <a:lnR w="0">
                      <a:miter lim="400000"/>
                    </a:lnR>
                    <a:lnT w="0">
                      <a:miter lim="400000"/>
                    </a:lnT>
                    <a:lnB w="0">
                      <a:miter lim="400000"/>
                    </a:lnB>
                    <a:solidFill>
                      <a:srgbClr val="555770"/>
                    </a:solidFill>
                  </a:tcPr>
                </a:tc>
                <a:tc>
                  <a:txBody>
                    <a:bodyPr/>
                    <a:lstStyle/>
                    <a:p>
                      <a:pPr marL="127000" marR="127000" algn="l" defTabSz="719999">
                        <a:lnSpc>
                          <a:spcPct val="110000"/>
                        </a:lnSpc>
                        <a:defRPr sz="3500">
                          <a:solidFill>
                            <a:srgbClr val="FFFFFF"/>
                          </a:solidFill>
                          <a:latin typeface="+mn-lt"/>
                          <a:ea typeface="+mn-ea"/>
                          <a:cs typeface="+mn-cs"/>
                          <a:sym typeface="Arial"/>
                        </a:defRPr>
                      </a:pPr>
                    </a:p>
                  </a:txBody>
                  <a:tcPr marL="254000" marR="254000" marT="254000" marB="254000" anchor="ctr" anchorCtr="0" horzOverflow="overflow">
                    <a:lnL w="0">
                      <a:miter lim="400000"/>
                    </a:lnL>
                    <a:lnR w="0">
                      <a:miter lim="400000"/>
                    </a:lnR>
                    <a:lnT w="0">
                      <a:miter lim="400000"/>
                    </a:lnT>
                    <a:lnB w="0">
                      <a:miter lim="400000"/>
                    </a:lnB>
                    <a:solidFill>
                      <a:srgbClr val="555770"/>
                    </a:solidFill>
                  </a:tcPr>
                </a:tc>
                <a:tc>
                  <a:txBody>
                    <a:bodyPr/>
                    <a:lstStyle/>
                    <a:p>
                      <a:pPr marL="127000" marR="127000" algn="l" defTabSz="719999">
                        <a:lnSpc>
                          <a:spcPct val="110000"/>
                        </a:lnSpc>
                        <a:defRPr sz="3500">
                          <a:solidFill>
                            <a:srgbClr val="FFFFFF"/>
                          </a:solidFill>
                          <a:latin typeface="+mn-lt"/>
                          <a:ea typeface="+mn-ea"/>
                          <a:cs typeface="+mn-cs"/>
                          <a:sym typeface="Arial"/>
                        </a:defRPr>
                      </a:pPr>
                    </a:p>
                  </a:txBody>
                  <a:tcPr marL="254000" marR="254000" marT="254000" marB="254000" anchor="ctr" anchorCtr="0" horzOverflow="overflow">
                    <a:lnL w="0">
                      <a:miter lim="400000"/>
                    </a:lnL>
                    <a:lnR w="0">
                      <a:miter lim="400000"/>
                    </a:lnR>
                    <a:lnT w="0">
                      <a:miter lim="400000"/>
                    </a:lnT>
                    <a:lnB w="0">
                      <a:miter lim="400000"/>
                    </a:lnB>
                    <a:solidFill>
                      <a:srgbClr val="555770"/>
                    </a:solidFill>
                  </a:tcPr>
                </a:tc>
                <a:tc>
                  <a:txBody>
                    <a:bodyPr/>
                    <a:lstStyle/>
                    <a:p>
                      <a:pPr marL="127000" marR="127000" algn="l" defTabSz="719999">
                        <a:lnSpc>
                          <a:spcPct val="110000"/>
                        </a:lnSpc>
                        <a:defRPr sz="3500">
                          <a:solidFill>
                            <a:srgbClr val="FFFFFF"/>
                          </a:solidFill>
                          <a:latin typeface="+mn-lt"/>
                          <a:ea typeface="+mn-ea"/>
                          <a:cs typeface="+mn-cs"/>
                          <a:sym typeface="Arial"/>
                        </a:defRPr>
                      </a:pPr>
                    </a:p>
                  </a:txBody>
                  <a:tcPr marL="254000" marR="254000" marT="254000" marB="254000" anchor="ctr" anchorCtr="0" horzOverflow="overflow">
                    <a:lnL w="0">
                      <a:miter lim="400000"/>
                    </a:lnL>
                    <a:lnR w="25400">
                      <a:solidFill>
                        <a:srgbClr val="141414"/>
                      </a:solidFill>
                    </a:lnR>
                    <a:lnT w="0">
                      <a:miter lim="400000"/>
                    </a:lnT>
                    <a:lnB w="0">
                      <a:miter lim="400000"/>
                    </a:lnB>
                    <a:solidFill>
                      <a:srgbClr val="555770"/>
                    </a:solidFill>
                  </a:tcPr>
                </a:tc>
              </a:tr>
              <a:tr h="1371600">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141414"/>
                      </a:solidFill>
                    </a:lnL>
                    <a:lnR w="25400">
                      <a:solidFill>
                        <a:srgbClr val="D9D9D9"/>
                      </a:solidFill>
                    </a:lnR>
                    <a:lnT w="0">
                      <a:miter lim="400000"/>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1</a:t>
                      </a:r>
                    </a:p>
                  </a:txBody>
                  <a:tcPr marL="254000" marR="254000" marT="254000" marB="254000" anchor="ctr" anchorCtr="0" horzOverflow="overflow">
                    <a:lnL w="25400">
                      <a:solidFill>
                        <a:srgbClr val="D9D9D9"/>
                      </a:solidFill>
                    </a:lnL>
                    <a:lnR w="25400">
                      <a:solidFill>
                        <a:srgbClr val="D9D9D9"/>
                      </a:solidFill>
                    </a:lnR>
                    <a:lnT w="0">
                      <a:miter lim="400000"/>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1</a:t>
                      </a:r>
                    </a:p>
                  </a:txBody>
                  <a:tcPr marL="254000" marR="254000" marT="254000" marB="254000" anchor="ctr" anchorCtr="0" horzOverflow="overflow">
                    <a:lnL w="25400">
                      <a:solidFill>
                        <a:srgbClr val="D9D9D9"/>
                      </a:solidFill>
                    </a:lnL>
                    <a:lnR w="25400">
                      <a:solidFill>
                        <a:srgbClr val="D9D9D9"/>
                      </a:solidFill>
                    </a:lnR>
                    <a:lnT w="0">
                      <a:miter lim="400000"/>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D9D9D9"/>
                      </a:solidFill>
                    </a:lnL>
                    <a:lnR w="25400">
                      <a:solidFill>
                        <a:srgbClr val="141414"/>
                      </a:solidFill>
                    </a:lnR>
                    <a:lnT w="0">
                      <a:miter lim="400000"/>
                    </a:lnT>
                    <a:lnB w="25400">
                      <a:solidFill>
                        <a:srgbClr val="D9D9D9"/>
                      </a:solidFill>
                    </a:lnB>
                    <a:solidFill>
                      <a:srgbClr val="FFFFFF">
                        <a:alpha val="90000"/>
                      </a:srgbClr>
                    </a:solidFill>
                  </a:tcPr>
                </a:tc>
              </a:tr>
              <a:tr h="1377029">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141414"/>
                      </a:solidFill>
                    </a:lnL>
                    <a:lnR w="25400">
                      <a:solidFill>
                        <a:srgbClr val="D9D9D9"/>
                      </a:solidFill>
                    </a:lnR>
                    <a:lnT w="25400">
                      <a:solidFill>
                        <a:srgbClr val="D9D9D9"/>
                      </a:solidFill>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2</a:t>
                      </a:r>
                    </a:p>
                  </a:txBody>
                  <a:tcPr marL="254000" marR="254000" marT="254000" marB="254000" anchor="ctr" anchorCtr="0" horzOverflow="overflow">
                    <a:lnL w="25400">
                      <a:solidFill>
                        <a:srgbClr val="D9D9D9"/>
                      </a:solidFill>
                    </a:lnL>
                    <a:lnR w="25400">
                      <a:solidFill>
                        <a:srgbClr val="D9D9D9"/>
                      </a:solidFill>
                    </a:lnR>
                    <a:lnT w="25400">
                      <a:solidFill>
                        <a:srgbClr val="D9D9D9"/>
                      </a:solidFill>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2</a:t>
                      </a:r>
                    </a:p>
                  </a:txBody>
                  <a:tcPr marL="254000" marR="254000" marT="254000" marB="254000" anchor="ctr" anchorCtr="0" horzOverflow="overflow">
                    <a:lnL w="25400">
                      <a:solidFill>
                        <a:srgbClr val="D9D9D9"/>
                      </a:solidFill>
                    </a:lnL>
                    <a:lnR w="25400">
                      <a:solidFill>
                        <a:srgbClr val="D9D9D9"/>
                      </a:solidFill>
                    </a:lnR>
                    <a:lnT w="25400">
                      <a:solidFill>
                        <a:srgbClr val="D9D9D9"/>
                      </a:solidFill>
                    </a:lnT>
                    <a:lnB w="25400">
                      <a:solidFill>
                        <a:srgbClr val="D9D9D9"/>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D9D9D9"/>
                      </a:solidFill>
                    </a:lnL>
                    <a:lnR w="25400">
                      <a:solidFill>
                        <a:srgbClr val="141414"/>
                      </a:solidFill>
                    </a:lnR>
                    <a:lnT w="25400">
                      <a:solidFill>
                        <a:srgbClr val="D9D9D9"/>
                      </a:solidFill>
                    </a:lnT>
                    <a:lnB w="25400">
                      <a:solidFill>
                        <a:srgbClr val="D9D9D9"/>
                      </a:solidFill>
                    </a:lnB>
                    <a:solidFill>
                      <a:srgbClr val="FFFFFF">
                        <a:alpha val="90000"/>
                      </a:srgbClr>
                    </a:solidFill>
                  </a:tcPr>
                </a:tc>
              </a:tr>
              <a:tr h="1377029">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141414"/>
                      </a:solidFill>
                    </a:lnL>
                    <a:lnR w="25400">
                      <a:solidFill>
                        <a:srgbClr val="D9D9D9"/>
                      </a:solidFill>
                    </a:lnR>
                    <a:lnT w="25400">
                      <a:solidFill>
                        <a:srgbClr val="D9D9D9"/>
                      </a:solidFill>
                    </a:lnT>
                    <a:lnB w="25400">
                      <a:solidFill>
                        <a:srgbClr val="141414"/>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3</a:t>
                      </a:r>
                    </a:p>
                  </a:txBody>
                  <a:tcPr marL="254000" marR="254000" marT="254000" marB="254000" anchor="ctr" anchorCtr="0" horzOverflow="overflow">
                    <a:lnL w="25400">
                      <a:solidFill>
                        <a:srgbClr val="D9D9D9"/>
                      </a:solidFill>
                    </a:lnL>
                    <a:lnR w="25400">
                      <a:solidFill>
                        <a:srgbClr val="D9D9D9"/>
                      </a:solidFill>
                    </a:lnR>
                    <a:lnT w="25400">
                      <a:solidFill>
                        <a:srgbClr val="D9D9D9"/>
                      </a:solidFill>
                    </a:lnT>
                    <a:lnB w="25400">
                      <a:solidFill>
                        <a:srgbClr val="141414"/>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3</a:t>
                      </a:r>
                    </a:p>
                  </a:txBody>
                  <a:tcPr marL="254000" marR="254000" marT="254000" marB="254000" anchor="ctr" anchorCtr="0" horzOverflow="overflow">
                    <a:lnL w="25400">
                      <a:solidFill>
                        <a:srgbClr val="D9D9D9"/>
                      </a:solidFill>
                    </a:lnL>
                    <a:lnR w="25400">
                      <a:solidFill>
                        <a:srgbClr val="D9D9D9"/>
                      </a:solidFill>
                    </a:lnR>
                    <a:lnT w="25400">
                      <a:solidFill>
                        <a:srgbClr val="D9D9D9"/>
                      </a:solidFill>
                    </a:lnT>
                    <a:lnB w="25400">
                      <a:solidFill>
                        <a:srgbClr val="141414"/>
                      </a:solidFill>
                    </a:lnB>
                    <a:solidFill>
                      <a:srgbClr val="FFFFFF">
                        <a:alpha val="90000"/>
                      </a:srgbClr>
                    </a:solidFill>
                  </a:tcPr>
                </a:tc>
                <a:tc>
                  <a:txBody>
                    <a:bodyPr/>
                    <a:lstStyle/>
                    <a:p>
                      <a:pPr indent="279400" defTabSz="1828800">
                        <a:lnSpc>
                          <a:spcPct val="120000"/>
                        </a:lnSpc>
                        <a:defRPr sz="1800"/>
                      </a:pPr>
                      <a:r>
                        <a:rPr sz="4000">
                          <a:solidFill>
                            <a:srgbClr val="030C14"/>
                          </a:solidFill>
                          <a:latin typeface="+mn-lt"/>
                          <a:ea typeface="+mn-ea"/>
                          <a:cs typeface="+mn-cs"/>
                          <a:sym typeface="Arial"/>
                        </a:rPr>
                        <a:t>contents</a:t>
                      </a:r>
                    </a:p>
                  </a:txBody>
                  <a:tcPr marL="254000" marR="254000" marT="254000" marB="254000" anchor="ctr" anchorCtr="0" horzOverflow="overflow">
                    <a:lnL w="25400">
                      <a:solidFill>
                        <a:srgbClr val="D9D9D9"/>
                      </a:solidFill>
                    </a:lnL>
                    <a:lnR w="25400">
                      <a:solidFill>
                        <a:srgbClr val="141414"/>
                      </a:solidFill>
                    </a:lnR>
                    <a:lnT w="25400">
                      <a:solidFill>
                        <a:srgbClr val="D9D9D9"/>
                      </a:solidFill>
                    </a:lnT>
                    <a:lnB w="25400">
                      <a:solidFill>
                        <a:srgbClr val="141414"/>
                      </a:solidFill>
                    </a:lnB>
                    <a:solidFill>
                      <a:srgbClr val="FFFFFF">
                        <a:alpha val="90000"/>
                      </a:srgbClr>
                    </a:solidFill>
                  </a:tcPr>
                </a:tc>
              </a:tr>
            </a:tbl>
          </a:graphicData>
        </a:graphic>
      </p:graphicFrame>
      <p:sp>
        <p:nvSpPr>
          <p:cNvPr id="920"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921"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92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2">
    <p:bg>
      <p:bgPr>
        <a:solidFill>
          <a:srgbClr val="030C14"/>
        </a:solidFill>
      </p:bgPr>
    </p:bg>
    <p:spTree>
      <p:nvGrpSpPr>
        <p:cNvPr id="1" name=""/>
        <p:cNvGrpSpPr/>
        <p:nvPr/>
      </p:nvGrpSpPr>
      <p:grpSpPr>
        <a:xfrm>
          <a:off x="0" y="0"/>
          <a:ext cx="0" cy="0"/>
          <a:chOff x="0" y="0"/>
          <a:chExt cx="0" cy="0"/>
        </a:xfrm>
      </p:grpSpPr>
      <p:sp>
        <p:nvSpPr>
          <p:cNvPr id="929"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930"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931" name="表 5"/>
          <p:cNvGraphicFramePr/>
          <p:nvPr/>
        </p:nvGraphicFramePr>
        <p:xfrm>
          <a:off x="1720850" y="4402917"/>
          <a:ext cx="21002426" cy="774540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182805"/>
                <a:gridCol w="16759495"/>
              </a:tblGrid>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127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127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254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25400">
                      <a:solidFill>
                        <a:srgbClr val="141414"/>
                      </a:solidFill>
                    </a:lnB>
                    <a:solidFill>
                      <a:srgbClr val="27282E"/>
                    </a:solidFill>
                  </a:tcPr>
                </a:tc>
              </a:tr>
              <a:tr h="1074057">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101600" marR="101600" marT="101600" marB="101600" anchor="ctr" anchorCtr="0" horzOverflow="overflow">
                    <a:lnL w="12700">
                      <a:solidFill>
                        <a:srgbClr val="141414"/>
                      </a:solidFill>
                    </a:lnL>
                    <a:lnR w="25400">
                      <a:solidFill>
                        <a:srgbClr val="141414"/>
                      </a:solidFill>
                    </a:lnR>
                    <a:lnT w="25400">
                      <a:solidFill>
                        <a:srgbClr val="141414"/>
                      </a:solidFill>
                    </a:lnT>
                    <a:lnB w="12700">
                      <a:solidFill>
                        <a:srgbClr val="141414"/>
                      </a:solidFill>
                    </a:lnB>
                    <a:solidFill>
                      <a:srgbClr val="55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101600" marR="101600" marT="101600" marB="101600" anchor="ctr" anchorCtr="0" horzOverflow="overflow">
                    <a:lnL w="25400">
                      <a:solidFill>
                        <a:srgbClr val="141414"/>
                      </a:solidFill>
                    </a:lnL>
                    <a:lnR w="12700">
                      <a:solidFill>
                        <a:srgbClr val="141414"/>
                      </a:solidFill>
                    </a:lnR>
                    <a:lnT w="25400">
                      <a:solidFill>
                        <a:srgbClr val="141414"/>
                      </a:solidFill>
                    </a:lnT>
                    <a:lnB w="12700">
                      <a:solidFill>
                        <a:srgbClr val="141414"/>
                      </a:solidFill>
                    </a:lnB>
                    <a:solidFill>
                      <a:srgbClr val="27282E"/>
                    </a:solidFill>
                  </a:tcPr>
                </a:tc>
              </a:tr>
            </a:tbl>
          </a:graphicData>
        </a:graphic>
      </p:graphicFrame>
      <p:sp>
        <p:nvSpPr>
          <p:cNvPr id="93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3">
    <p:bg>
      <p:bgPr>
        <a:solidFill>
          <a:srgbClr val="030C14"/>
        </a:solidFill>
      </p:bgPr>
    </p:bg>
    <p:spTree>
      <p:nvGrpSpPr>
        <p:cNvPr id="1" name=""/>
        <p:cNvGrpSpPr/>
        <p:nvPr/>
      </p:nvGrpSpPr>
      <p:grpSpPr>
        <a:xfrm>
          <a:off x="0" y="0"/>
          <a:ext cx="0" cy="0"/>
          <a:chOff x="0" y="0"/>
          <a:chExt cx="0" cy="0"/>
        </a:xfrm>
      </p:grpSpPr>
      <p:sp>
        <p:nvSpPr>
          <p:cNvPr id="939"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940"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graphicFrame>
        <p:nvGraphicFramePr>
          <p:cNvPr id="941" name="表 5"/>
          <p:cNvGraphicFramePr/>
          <p:nvPr/>
        </p:nvGraphicFramePr>
        <p:xfrm>
          <a:off x="1720850" y="4402917"/>
          <a:ext cx="21002426" cy="77406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188459"/>
                <a:gridCol w="4188459"/>
                <a:gridCol w="4188459"/>
                <a:gridCol w="4188459"/>
                <a:gridCol w="4188459"/>
              </a:tblGrid>
              <a:tr h="1253066">
                <a:tc>
                  <a:txBody>
                    <a:bodyPr/>
                    <a:lstStyle/>
                    <a:p>
                      <a:pPr defTabSz="1828800">
                        <a:lnSpc>
                          <a:spcPct val="90000"/>
                        </a:lnSpc>
                        <a:spcBef>
                          <a:spcPts val="2000"/>
                        </a:spcBef>
                        <a:defRPr sz="4000">
                          <a:solidFill>
                            <a:srgbClr val="FFFFFF"/>
                          </a:solidFill>
                          <a:latin typeface="+mn-lt"/>
                          <a:ea typeface="+mn-ea"/>
                          <a:cs typeface="+mn-cs"/>
                          <a:sym typeface="Arial"/>
                        </a:defRPr>
                      </a:pPr>
                    </a:p>
                  </a:txBody>
                  <a:tcPr marL="0" marR="0" marT="0" marB="0" anchor="ctr" anchorCtr="0" horzOverflow="overflow">
                    <a:lnL w="3175">
                      <a:miter lim="400000"/>
                    </a:lnL>
                    <a:lnT w="3175">
                      <a:miter lim="400000"/>
                    </a:lnT>
                    <a:solidFill>
                      <a:srgbClr val="54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title</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title</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title</a:t>
                      </a:r>
                    </a:p>
                  </a:txBody>
                  <a:tcPr marL="0" marR="0" marT="0" marB="0" anchor="ctr" anchorCtr="0" horzOverflow="overflow">
                    <a:lnT w="3175">
                      <a:miter lim="400000"/>
                    </a:lnT>
                    <a:solidFill>
                      <a:srgbClr val="545770"/>
                    </a:solidFill>
                  </a:tcPr>
                </a:tc>
                <a:tc>
                  <a:txBody>
                    <a:bodyPr/>
                    <a:lstStyle/>
                    <a:p>
                      <a:pPr indent="279400" defTabSz="1828800">
                        <a:lnSpc>
                          <a:spcPct val="120000"/>
                        </a:lnSpc>
                        <a:defRPr sz="1800"/>
                      </a:pPr>
                      <a:r>
                        <a:rPr sz="4000">
                          <a:solidFill>
                            <a:srgbClr val="FFFFFF"/>
                          </a:solidFill>
                          <a:latin typeface="+mn-lt"/>
                          <a:ea typeface="+mn-ea"/>
                          <a:cs typeface="+mn-cs"/>
                          <a:sym typeface="Arial"/>
                        </a:rPr>
                        <a:t>title</a:t>
                      </a:r>
                    </a:p>
                  </a:txBody>
                  <a:tcPr marL="0" marR="0" marT="0" marB="0" anchor="ctr" anchorCtr="0" horzOverflow="overflow">
                    <a:lnR w="3175">
                      <a:miter lim="400000"/>
                    </a:lnR>
                    <a:lnT w="3175">
                      <a:miter lim="400000"/>
                    </a:lnT>
                    <a:solidFill>
                      <a:srgbClr val="545770"/>
                    </a:solidFill>
                  </a:tcPr>
                </a:tc>
              </a:tr>
              <a:tr h="1253066">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lnR w="3175">
                      <a:miter lim="400000"/>
                    </a:lnR>
                    <a:solidFill>
                      <a:srgbClr val="27282F"/>
                    </a:solidFill>
                  </a:tcPr>
                </a:tc>
              </a:tr>
              <a:tr h="1253066">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lnR w="3175">
                      <a:miter lim="400000"/>
                    </a:lnR>
                    <a:solidFill>
                      <a:srgbClr val="27282F"/>
                    </a:solidFill>
                  </a:tcPr>
                </a:tc>
              </a:tr>
              <a:tr h="1253066">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lnR w="3175">
                      <a:miter lim="400000"/>
                    </a:lnR>
                    <a:solidFill>
                      <a:srgbClr val="27282F"/>
                    </a:solidFill>
                  </a:tcPr>
                </a:tc>
              </a:tr>
              <a:tr h="1253066">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0" marR="0" marT="0" marB="0" anchor="ctr" anchorCtr="0" horzOverflow="overflow">
                    <a:lnL w="3175">
                      <a:miter lim="400000"/>
                    </a:lnL>
                    <a:solidFill>
                      <a:srgbClr val="7A7C96"/>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lnR w="3175">
                      <a:miter lim="400000"/>
                    </a:lnR>
                    <a:solidFill>
                      <a:srgbClr val="27282F"/>
                    </a:solidFill>
                  </a:tcPr>
                </a:tc>
              </a:tr>
              <a:tr h="1253066">
                <a:tc>
                  <a:txBody>
                    <a:bodyPr/>
                    <a:lstStyle/>
                    <a:p>
                      <a:pPr marL="127000" marR="127000" indent="152400" defTabSz="719999">
                        <a:lnSpc>
                          <a:spcPct val="120000"/>
                        </a:lnSpc>
                        <a:defRPr sz="1800"/>
                      </a:pPr>
                      <a:r>
                        <a:rPr b="1" sz="4000">
                          <a:solidFill>
                            <a:srgbClr val="FFFFFF"/>
                          </a:solidFill>
                          <a:latin typeface="+mn-lt"/>
                          <a:ea typeface="+mn-ea"/>
                          <a:cs typeface="+mn-cs"/>
                          <a:sym typeface="Arial"/>
                        </a:rPr>
                        <a:t>contents</a:t>
                      </a:r>
                    </a:p>
                  </a:txBody>
                  <a:tcPr marL="0" marR="0" marT="0" marB="0" anchor="ctr" anchorCtr="0" horzOverflow="overflow">
                    <a:lnL w="3175">
                      <a:miter lim="400000"/>
                    </a:lnL>
                    <a:lnB w="3175">
                      <a:miter lim="400000"/>
                    </a:lnB>
                    <a:solidFill>
                      <a:srgbClr val="7A7C96"/>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lnB w="3175">
                      <a:miter lim="400000"/>
                    </a:lnB>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lnB w="3175">
                      <a:miter lim="400000"/>
                    </a:lnB>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lnB w="3175">
                      <a:miter lim="400000"/>
                    </a:lnB>
                    <a:solidFill>
                      <a:srgbClr val="27282F"/>
                    </a:solidFill>
                  </a:tcPr>
                </a:tc>
                <a:tc>
                  <a:txBody>
                    <a:bodyPr/>
                    <a:lstStyle/>
                    <a:p>
                      <a:pPr indent="279400" defTabSz="1828800">
                        <a:lnSpc>
                          <a:spcPct val="120000"/>
                        </a:lnSpc>
                        <a:defRPr sz="1800"/>
                      </a:pPr>
                      <a:r>
                        <a:rPr sz="4000">
                          <a:solidFill>
                            <a:srgbClr val="FFFFFF"/>
                          </a:solidFill>
                          <a:latin typeface="+mn-lt"/>
                          <a:ea typeface="+mn-ea"/>
                          <a:cs typeface="+mn-cs"/>
                          <a:sym typeface="Arial"/>
                        </a:rPr>
                        <a:t>contents</a:t>
                      </a:r>
                    </a:p>
                  </a:txBody>
                  <a:tcPr marL="0" marR="0" marT="0" marB="0" anchor="ctr" anchorCtr="0" horzOverflow="overflow">
                    <a:lnR w="3175">
                      <a:miter lim="400000"/>
                    </a:lnR>
                    <a:lnB w="3175">
                      <a:miter lim="400000"/>
                    </a:lnB>
                    <a:solidFill>
                      <a:srgbClr val="27282F"/>
                    </a:solidFill>
                  </a:tcPr>
                </a:tc>
              </a:tr>
            </a:tbl>
          </a:graphicData>
        </a:graphic>
      </p:graphicFrame>
      <p:sp>
        <p:nvSpPr>
          <p:cNvPr id="94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ic element 1">
    <p:bg>
      <p:bgPr>
        <a:solidFill>
          <a:srgbClr val="030C14"/>
        </a:solidFill>
      </p:bgPr>
    </p:bg>
    <p:spTree>
      <p:nvGrpSpPr>
        <p:cNvPr id="1" name=""/>
        <p:cNvGrpSpPr/>
        <p:nvPr/>
      </p:nvGrpSpPr>
      <p:grpSpPr>
        <a:xfrm>
          <a:off x="0" y="0"/>
          <a:ext cx="0" cy="0"/>
          <a:chOff x="0" y="0"/>
          <a:chExt cx="0" cy="0"/>
        </a:xfrm>
      </p:grpSpPr>
      <p:sp>
        <p:nvSpPr>
          <p:cNvPr id="949" name="Contents"/>
          <p:cNvSpPr/>
          <p:nvPr>
            <p:ph type="body" sz="quarter" idx="21"/>
          </p:nvPr>
        </p:nvSpPr>
        <p:spPr>
          <a:xfrm>
            <a:off x="12554486" y="2883791"/>
            <a:ext cx="3474504" cy="247855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50" name="Oval"/>
          <p:cNvSpPr/>
          <p:nvPr>
            <p:ph type="body" sz="quarter" idx="22"/>
          </p:nvPr>
        </p:nvSpPr>
        <p:spPr>
          <a:xfrm>
            <a:off x="12553867" y="2560558"/>
            <a:ext cx="3475733" cy="640427"/>
          </a:xfrm>
          <a:prstGeom prst="ellipse">
            <a:avLst/>
          </a:prstGeom>
          <a:ln w="63500">
            <a:solidFill>
              <a:srgbClr val="0C70E8"/>
            </a:solidFill>
          </a:ln>
        </p:spPr>
        <p:txBody>
          <a:bodyPr lIns="0" tIns="0" rIns="0" bIns="0" anchor="ctr"/>
          <a:lstStyle/>
          <a:p>
            <a:pPr defTabSz="1828800">
              <a:lnSpc>
                <a:spcPct val="90000"/>
              </a:lnSpc>
              <a:spcBef>
                <a:spcPts val="2000"/>
              </a:spcBef>
              <a:defRPr sz="3700">
                <a:latin typeface="+mn-lt"/>
                <a:ea typeface="+mn-ea"/>
                <a:cs typeface="+mn-cs"/>
                <a:sym typeface="Arial"/>
              </a:defRPr>
            </a:pPr>
          </a:p>
        </p:txBody>
      </p:sp>
      <p:sp>
        <p:nvSpPr>
          <p:cNvPr id="951" name="Contents"/>
          <p:cNvSpPr/>
          <p:nvPr>
            <p:ph type="body" sz="quarter" idx="23"/>
          </p:nvPr>
        </p:nvSpPr>
        <p:spPr>
          <a:xfrm>
            <a:off x="7042686" y="2883791"/>
            <a:ext cx="3474504" cy="247855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52" name="Oval"/>
          <p:cNvSpPr/>
          <p:nvPr>
            <p:ph type="body" sz="quarter" idx="24"/>
          </p:nvPr>
        </p:nvSpPr>
        <p:spPr>
          <a:xfrm>
            <a:off x="7042067" y="2573258"/>
            <a:ext cx="3475733" cy="640427"/>
          </a:xfrm>
          <a:prstGeom prst="ellipse">
            <a:avLst/>
          </a:prstGeom>
          <a:solidFill>
            <a:srgbClr val="2884E8"/>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953" name="Contents"/>
          <p:cNvSpPr/>
          <p:nvPr>
            <p:ph type="body" sz="quarter" idx="25"/>
          </p:nvPr>
        </p:nvSpPr>
        <p:spPr>
          <a:xfrm>
            <a:off x="18066286" y="2883791"/>
            <a:ext cx="3474504" cy="2478555"/>
          </a:xfrm>
          <a:custGeom>
            <a:avLst/>
            <a:gdLst/>
            <a:ahLst/>
            <a:cxnLst>
              <a:cxn ang="0">
                <a:pos x="wd2" y="hd2"/>
              </a:cxn>
              <a:cxn ang="5400000">
                <a:pos x="wd2" y="hd2"/>
              </a:cxn>
              <a:cxn ang="10800000">
                <a:pos x="wd2" y="hd2"/>
              </a:cxn>
              <a:cxn ang="16200000">
                <a:pos x="wd2" y="hd2"/>
              </a:cxn>
            </a:cxnLst>
            <a:rect l="0" t="0" r="r" b="b"/>
            <a:pathLst>
              <a:path w="21529" h="21331" fill="norm" stroke="1" extrusionOk="0">
                <a:moveTo>
                  <a:pt x="1" y="0"/>
                </a:moveTo>
                <a:lnTo>
                  <a:pt x="1" y="18538"/>
                </a:lnTo>
                <a:cubicBezTo>
                  <a:pt x="-35" y="19256"/>
                  <a:pt x="1012" y="19977"/>
                  <a:pt x="3150" y="20524"/>
                </a:cubicBezTo>
                <a:cubicBezTo>
                  <a:pt x="7355" y="21600"/>
                  <a:pt x="14175" y="21600"/>
                  <a:pt x="18380" y="20524"/>
                </a:cubicBezTo>
                <a:cubicBezTo>
                  <a:pt x="20518" y="19977"/>
                  <a:pt x="21565" y="19256"/>
                  <a:pt x="21529" y="18538"/>
                </a:cubicBezTo>
                <a:lnTo>
                  <a:pt x="21529" y="0"/>
                </a:lnTo>
                <a:cubicBezTo>
                  <a:pt x="21503" y="697"/>
                  <a:pt x="20457" y="1391"/>
                  <a:pt x="18380" y="1923"/>
                </a:cubicBezTo>
                <a:cubicBezTo>
                  <a:pt x="14175" y="2999"/>
                  <a:pt x="7355" y="2999"/>
                  <a:pt x="3150" y="1923"/>
                </a:cubicBezTo>
                <a:cubicBezTo>
                  <a:pt x="1073" y="1391"/>
                  <a:pt x="27" y="697"/>
                  <a:pt x="1" y="0"/>
                </a:cubicBez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54" name="Oval"/>
          <p:cNvSpPr/>
          <p:nvPr>
            <p:ph type="body" sz="quarter" idx="26"/>
          </p:nvPr>
        </p:nvSpPr>
        <p:spPr>
          <a:xfrm>
            <a:off x="18065666" y="2573258"/>
            <a:ext cx="3475734" cy="640427"/>
          </a:xfrm>
          <a:prstGeom prst="ellipse">
            <a:avLst/>
          </a:prstGeom>
          <a:solidFill>
            <a:srgbClr val="75798C"/>
          </a:solidFill>
        </p:spPr>
        <p:txBody>
          <a:bodyPr lIns="0" tIns="0" rIns="0" bIns="0" anchor="ctr"/>
          <a:lstStyle/>
          <a:p>
            <a:pPr defTabSz="1828800">
              <a:lnSpc>
                <a:spcPct val="90000"/>
              </a:lnSpc>
              <a:spcBef>
                <a:spcPts val="2000"/>
              </a:spcBef>
              <a:defRPr sz="4000">
                <a:latin typeface="+mn-lt"/>
                <a:ea typeface="+mn-ea"/>
                <a:cs typeface="+mn-cs"/>
                <a:sym typeface="Arial"/>
              </a:defRPr>
            </a:pPr>
          </a:p>
        </p:txBody>
      </p:sp>
      <p:sp>
        <p:nvSpPr>
          <p:cNvPr id="955" name="Line"/>
          <p:cNvSpPr/>
          <p:nvPr/>
        </p:nvSpPr>
        <p:spPr>
          <a:xfrm>
            <a:off x="1123866" y="4952051"/>
            <a:ext cx="3475734" cy="1"/>
          </a:xfrm>
          <a:prstGeom prst="line">
            <a:avLst/>
          </a:prstGeom>
          <a:ln w="38100">
            <a:solidFill>
              <a:srgbClr val="575657"/>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956" name="Line"/>
          <p:cNvSpPr/>
          <p:nvPr/>
        </p:nvSpPr>
        <p:spPr>
          <a:xfrm>
            <a:off x="1123866" y="4291651"/>
            <a:ext cx="3475734" cy="1"/>
          </a:xfrm>
          <a:prstGeom prst="line">
            <a:avLst/>
          </a:prstGeom>
          <a:ln w="38100">
            <a:solidFill>
              <a:srgbClr val="A9ABAC"/>
            </a:solidFill>
            <a:custDash>
              <a:ds d="2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957" name="Line"/>
          <p:cNvSpPr/>
          <p:nvPr/>
        </p:nvSpPr>
        <p:spPr>
          <a:xfrm>
            <a:off x="1123866" y="3631251"/>
            <a:ext cx="3475734" cy="1"/>
          </a:xfrm>
          <a:prstGeom prst="line">
            <a:avLst/>
          </a:prstGeom>
          <a:ln w="38100">
            <a:solidFill>
              <a:srgbClr val="A9ABAC"/>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958" name="Contents"/>
          <p:cNvSpPr/>
          <p:nvPr>
            <p:ph type="body" sz="quarter" idx="27"/>
          </p:nvPr>
        </p:nvSpPr>
        <p:spPr>
          <a:xfrm>
            <a:off x="18033474" y="6143200"/>
            <a:ext cx="4046142"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0318" y="21600"/>
                </a:lnTo>
                <a:lnTo>
                  <a:pt x="20318" y="13440"/>
                </a:lnTo>
                <a:lnTo>
                  <a:pt x="21600" y="10800"/>
                </a:lnTo>
                <a:lnTo>
                  <a:pt x="20318" y="8160"/>
                </a:lnTo>
                <a:lnTo>
                  <a:pt x="20318" y="0"/>
                </a:lnTo>
                <a:lnTo>
                  <a:pt x="0" y="0"/>
                </a:ln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59" name="Contents"/>
          <p:cNvSpPr/>
          <p:nvPr>
            <p:ph type="body" sz="quarter" idx="28"/>
          </p:nvPr>
        </p:nvSpPr>
        <p:spPr>
          <a:xfrm>
            <a:off x="17979612" y="9602204"/>
            <a:ext cx="3806032" cy="1385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814"/>
                </a:lnTo>
                <a:lnTo>
                  <a:pt x="10018" y="17814"/>
                </a:lnTo>
                <a:lnTo>
                  <a:pt x="10811" y="21600"/>
                </a:lnTo>
                <a:lnTo>
                  <a:pt x="11604" y="17814"/>
                </a:lnTo>
                <a:lnTo>
                  <a:pt x="21600" y="17814"/>
                </a:lnTo>
                <a:lnTo>
                  <a:pt x="21600" y="0"/>
                </a:lnTo>
                <a:lnTo>
                  <a:pt x="0" y="0"/>
                </a:ln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0" name="Contents"/>
          <p:cNvSpPr/>
          <p:nvPr>
            <p:ph type="body" sz="quarter" idx="29"/>
          </p:nvPr>
        </p:nvSpPr>
        <p:spPr>
          <a:xfrm>
            <a:off x="17739968" y="7872702"/>
            <a:ext cx="4042570"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4" y="0"/>
                </a:moveTo>
                <a:lnTo>
                  <a:pt x="1264" y="8138"/>
                </a:lnTo>
                <a:lnTo>
                  <a:pt x="0" y="10800"/>
                </a:lnTo>
                <a:lnTo>
                  <a:pt x="1264" y="13462"/>
                </a:lnTo>
                <a:lnTo>
                  <a:pt x="1264" y="21600"/>
                </a:lnTo>
                <a:lnTo>
                  <a:pt x="21600" y="21600"/>
                </a:lnTo>
                <a:lnTo>
                  <a:pt x="21600" y="0"/>
                </a:lnTo>
                <a:lnTo>
                  <a:pt x="1264" y="0"/>
                </a:ln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1" name="Contents"/>
          <p:cNvSpPr/>
          <p:nvPr>
            <p:ph type="body" sz="quarter" idx="30"/>
          </p:nvPr>
        </p:nvSpPr>
        <p:spPr>
          <a:xfrm>
            <a:off x="17979612" y="11113238"/>
            <a:ext cx="3806032" cy="138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0"/>
                </a:moveTo>
                <a:lnTo>
                  <a:pt x="10018" y="3740"/>
                </a:lnTo>
                <a:lnTo>
                  <a:pt x="0" y="3740"/>
                </a:lnTo>
                <a:lnTo>
                  <a:pt x="0" y="21600"/>
                </a:lnTo>
                <a:lnTo>
                  <a:pt x="21600" y="21600"/>
                </a:lnTo>
                <a:lnTo>
                  <a:pt x="21600" y="3740"/>
                </a:lnTo>
                <a:lnTo>
                  <a:pt x="11604" y="3740"/>
                </a:lnTo>
                <a:lnTo>
                  <a:pt x="10811" y="0"/>
                </a:lnTo>
                <a:close/>
              </a:path>
            </a:pathLst>
          </a:custGeom>
          <a:solidFill>
            <a:srgbClr val="555770"/>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2" name="Contents"/>
          <p:cNvSpPr/>
          <p:nvPr>
            <p:ph type="body" sz="quarter" idx="31"/>
          </p:nvPr>
        </p:nvSpPr>
        <p:spPr>
          <a:xfrm>
            <a:off x="12439053" y="6168600"/>
            <a:ext cx="4046141"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0318" y="21600"/>
                </a:lnTo>
                <a:lnTo>
                  <a:pt x="20318" y="13440"/>
                </a:lnTo>
                <a:lnTo>
                  <a:pt x="21600" y="10800"/>
                </a:lnTo>
                <a:lnTo>
                  <a:pt x="20318" y="8160"/>
                </a:lnTo>
                <a:lnTo>
                  <a:pt x="20318" y="0"/>
                </a:lnTo>
                <a:lnTo>
                  <a:pt x="0"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3" name="Contents"/>
          <p:cNvSpPr/>
          <p:nvPr>
            <p:ph type="body" sz="quarter" idx="32"/>
          </p:nvPr>
        </p:nvSpPr>
        <p:spPr>
          <a:xfrm>
            <a:off x="12439516" y="9602204"/>
            <a:ext cx="3806032" cy="1385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814"/>
                </a:lnTo>
                <a:lnTo>
                  <a:pt x="10018" y="17814"/>
                </a:lnTo>
                <a:lnTo>
                  <a:pt x="10811" y="21600"/>
                </a:lnTo>
                <a:lnTo>
                  <a:pt x="11604" y="17814"/>
                </a:lnTo>
                <a:lnTo>
                  <a:pt x="21600" y="17814"/>
                </a:lnTo>
                <a:lnTo>
                  <a:pt x="21600" y="0"/>
                </a:lnTo>
                <a:lnTo>
                  <a:pt x="0"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4" name="Contents"/>
          <p:cNvSpPr/>
          <p:nvPr>
            <p:ph type="body" sz="quarter" idx="33"/>
          </p:nvPr>
        </p:nvSpPr>
        <p:spPr>
          <a:xfrm>
            <a:off x="12199872" y="7872702"/>
            <a:ext cx="4042570"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4" y="0"/>
                </a:moveTo>
                <a:lnTo>
                  <a:pt x="1264" y="8168"/>
                </a:lnTo>
                <a:lnTo>
                  <a:pt x="0" y="10830"/>
                </a:lnTo>
                <a:lnTo>
                  <a:pt x="1264" y="13492"/>
                </a:lnTo>
                <a:lnTo>
                  <a:pt x="1264" y="21600"/>
                </a:lnTo>
                <a:lnTo>
                  <a:pt x="21600" y="21600"/>
                </a:lnTo>
                <a:lnTo>
                  <a:pt x="21600" y="0"/>
                </a:lnTo>
                <a:lnTo>
                  <a:pt x="1264"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5" name="Contents"/>
          <p:cNvSpPr/>
          <p:nvPr>
            <p:ph type="body" sz="quarter" idx="34"/>
          </p:nvPr>
        </p:nvSpPr>
        <p:spPr>
          <a:xfrm>
            <a:off x="12439516" y="11113238"/>
            <a:ext cx="3806032" cy="138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0"/>
                </a:moveTo>
                <a:lnTo>
                  <a:pt x="10018" y="3740"/>
                </a:lnTo>
                <a:lnTo>
                  <a:pt x="0" y="3740"/>
                </a:lnTo>
                <a:lnTo>
                  <a:pt x="0" y="21600"/>
                </a:lnTo>
                <a:lnTo>
                  <a:pt x="21600" y="21600"/>
                </a:lnTo>
                <a:lnTo>
                  <a:pt x="21600" y="3740"/>
                </a:lnTo>
                <a:lnTo>
                  <a:pt x="11604" y="3740"/>
                </a:lnTo>
                <a:lnTo>
                  <a:pt x="10811" y="0"/>
                </a:lnTo>
                <a:close/>
              </a:path>
            </a:pathLst>
          </a:custGeom>
          <a:ln w="63500">
            <a:solidFill>
              <a:srgbClr val="0C70E8"/>
            </a:solidFill>
          </a:ln>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6" name="Contents"/>
          <p:cNvSpPr/>
          <p:nvPr>
            <p:ph type="body" sz="quarter" idx="35"/>
          </p:nvPr>
        </p:nvSpPr>
        <p:spPr>
          <a:xfrm>
            <a:off x="6876016" y="6168600"/>
            <a:ext cx="4046142"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0318" y="21600"/>
                </a:lnTo>
                <a:lnTo>
                  <a:pt x="20318" y="13440"/>
                </a:lnTo>
                <a:lnTo>
                  <a:pt x="21600" y="10800"/>
                </a:lnTo>
                <a:lnTo>
                  <a:pt x="20318" y="8160"/>
                </a:lnTo>
                <a:lnTo>
                  <a:pt x="20318" y="0"/>
                </a:lnTo>
                <a:lnTo>
                  <a:pt x="0" y="0"/>
                </a:ln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7" name="Contents"/>
          <p:cNvSpPr/>
          <p:nvPr>
            <p:ph type="body" sz="quarter" idx="36"/>
          </p:nvPr>
        </p:nvSpPr>
        <p:spPr>
          <a:xfrm>
            <a:off x="6876480" y="9602204"/>
            <a:ext cx="3806032" cy="1385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814"/>
                </a:lnTo>
                <a:lnTo>
                  <a:pt x="10018" y="17814"/>
                </a:lnTo>
                <a:lnTo>
                  <a:pt x="10811" y="21600"/>
                </a:lnTo>
                <a:lnTo>
                  <a:pt x="11604" y="17814"/>
                </a:lnTo>
                <a:lnTo>
                  <a:pt x="21600" y="17814"/>
                </a:lnTo>
                <a:lnTo>
                  <a:pt x="21600" y="0"/>
                </a:lnTo>
                <a:lnTo>
                  <a:pt x="0" y="0"/>
                </a:ln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8" name="Contents"/>
          <p:cNvSpPr/>
          <p:nvPr>
            <p:ph type="body" sz="quarter" idx="37"/>
          </p:nvPr>
        </p:nvSpPr>
        <p:spPr>
          <a:xfrm>
            <a:off x="6636835" y="7872702"/>
            <a:ext cx="4042570"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4" y="0"/>
                </a:moveTo>
                <a:lnTo>
                  <a:pt x="1264" y="8138"/>
                </a:lnTo>
                <a:lnTo>
                  <a:pt x="0" y="10800"/>
                </a:lnTo>
                <a:lnTo>
                  <a:pt x="1264" y="13462"/>
                </a:lnTo>
                <a:lnTo>
                  <a:pt x="1264" y="21600"/>
                </a:lnTo>
                <a:lnTo>
                  <a:pt x="21600" y="21600"/>
                </a:lnTo>
                <a:lnTo>
                  <a:pt x="21600" y="0"/>
                </a:lnTo>
                <a:lnTo>
                  <a:pt x="1264" y="0"/>
                </a:ln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69" name="Contents"/>
          <p:cNvSpPr/>
          <p:nvPr>
            <p:ph type="body" sz="quarter" idx="38"/>
          </p:nvPr>
        </p:nvSpPr>
        <p:spPr>
          <a:xfrm>
            <a:off x="6876480" y="11113238"/>
            <a:ext cx="3806032" cy="1382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1" y="0"/>
                </a:moveTo>
                <a:lnTo>
                  <a:pt x="10018" y="3740"/>
                </a:lnTo>
                <a:lnTo>
                  <a:pt x="0" y="3740"/>
                </a:lnTo>
                <a:lnTo>
                  <a:pt x="0" y="21600"/>
                </a:lnTo>
                <a:lnTo>
                  <a:pt x="21600" y="21600"/>
                </a:lnTo>
                <a:lnTo>
                  <a:pt x="21600" y="3740"/>
                </a:lnTo>
                <a:lnTo>
                  <a:pt x="11604" y="3740"/>
                </a:lnTo>
                <a:lnTo>
                  <a:pt x="10811" y="0"/>
                </a:lnTo>
                <a:close/>
              </a:path>
            </a:pathLst>
          </a:custGeom>
          <a:solidFill>
            <a:srgbClr val="0C70E8"/>
          </a:solidFill>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Contents</a:t>
            </a:r>
          </a:p>
        </p:txBody>
      </p:sp>
      <p:sp>
        <p:nvSpPr>
          <p:cNvPr id="970" name="Line"/>
          <p:cNvSpPr/>
          <p:nvPr/>
        </p:nvSpPr>
        <p:spPr>
          <a:xfrm>
            <a:off x="1123866" y="2970851"/>
            <a:ext cx="3475734" cy="1"/>
          </a:xfrm>
          <a:prstGeom prst="line">
            <a:avLst/>
          </a:prstGeom>
          <a:ln w="38100">
            <a:solidFill>
              <a:srgbClr val="06CD40"/>
            </a:solidFill>
            <a:miter/>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971" name="Line"/>
          <p:cNvSpPr/>
          <p:nvPr/>
        </p:nvSpPr>
        <p:spPr>
          <a:xfrm>
            <a:off x="1123866" y="5620198"/>
            <a:ext cx="3475734" cy="1"/>
          </a:xfrm>
          <a:prstGeom prst="line">
            <a:avLst/>
          </a:prstGeom>
          <a:ln w="38100">
            <a:solidFill>
              <a:srgbClr val="575657"/>
            </a:solidFill>
            <a:custDash>
              <a:ds d="200000" sp="200000"/>
            </a:custDash>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972" name="Graphic Element"/>
          <p:cNvSpPr txBox="1"/>
          <p:nvPr/>
        </p:nvSpPr>
        <p:spPr>
          <a:xfrm>
            <a:off x="1123866" y="1016000"/>
            <a:ext cx="21577301" cy="59283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defTabSz="719999">
              <a:defRPr b="0" sz="3000">
                <a:solidFill>
                  <a:srgbClr val="9FA3BE"/>
                </a:solidFill>
              </a:defRPr>
            </a:lvl1pPr>
          </a:lstStyle>
          <a:p>
            <a:pPr/>
            <a:r>
              <a:t>Graphic Element</a:t>
            </a:r>
          </a:p>
        </p:txBody>
      </p:sp>
      <p:sp>
        <p:nvSpPr>
          <p:cNvPr id="97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ic element 2">
    <p:bg>
      <p:bgPr>
        <a:solidFill>
          <a:srgbClr val="030C14"/>
        </a:solidFill>
      </p:bgPr>
    </p:bg>
    <p:spTree>
      <p:nvGrpSpPr>
        <p:cNvPr id="1" name=""/>
        <p:cNvGrpSpPr/>
        <p:nvPr/>
      </p:nvGrpSpPr>
      <p:grpSpPr>
        <a:xfrm>
          <a:off x="0" y="0"/>
          <a:ext cx="0" cy="0"/>
          <a:chOff x="0" y="0"/>
          <a:chExt cx="0" cy="0"/>
        </a:xfrm>
      </p:grpSpPr>
      <p:sp>
        <p:nvSpPr>
          <p:cNvPr id="980" name="Graphic Element"/>
          <p:cNvSpPr txBox="1"/>
          <p:nvPr/>
        </p:nvSpPr>
        <p:spPr>
          <a:xfrm>
            <a:off x="1123866" y="1016000"/>
            <a:ext cx="21577301" cy="59283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defTabSz="719999">
              <a:defRPr b="0" sz="3000">
                <a:solidFill>
                  <a:srgbClr val="9FA3BE"/>
                </a:solidFill>
              </a:defRPr>
            </a:lvl1pPr>
          </a:lstStyle>
          <a:p>
            <a:pPr/>
            <a:r>
              <a:t>Graphic Element</a:t>
            </a:r>
          </a:p>
        </p:txBody>
      </p:sp>
      <p:sp>
        <p:nvSpPr>
          <p:cNvPr id="981" name="Image"/>
          <p:cNvSpPr/>
          <p:nvPr>
            <p:ph type="pic" sz="quarter" idx="21"/>
          </p:nvPr>
        </p:nvSpPr>
        <p:spPr>
          <a:xfrm>
            <a:off x="4110566" y="2286000"/>
            <a:ext cx="1651001" cy="1651000"/>
          </a:xfrm>
          <a:prstGeom prst="rect">
            <a:avLst/>
          </a:prstGeom>
        </p:spPr>
        <p:txBody>
          <a:bodyPr lIns="91439" tIns="45719" rIns="91439" bIns="45719">
            <a:noAutofit/>
          </a:bodyPr>
          <a:lstStyle/>
          <a:p>
            <a:pPr/>
          </a:p>
        </p:txBody>
      </p:sp>
      <p:sp>
        <p:nvSpPr>
          <p:cNvPr id="982" name="Image"/>
          <p:cNvSpPr/>
          <p:nvPr>
            <p:ph type="pic" sz="quarter" idx="22"/>
          </p:nvPr>
        </p:nvSpPr>
        <p:spPr>
          <a:xfrm>
            <a:off x="6183690" y="2286000"/>
            <a:ext cx="1651001" cy="1651000"/>
          </a:xfrm>
          <a:prstGeom prst="rect">
            <a:avLst/>
          </a:prstGeom>
        </p:spPr>
        <p:txBody>
          <a:bodyPr lIns="91439" tIns="45719" rIns="91439" bIns="45719">
            <a:noAutofit/>
          </a:bodyPr>
          <a:lstStyle/>
          <a:p>
            <a:pPr/>
          </a:p>
        </p:txBody>
      </p:sp>
      <p:sp>
        <p:nvSpPr>
          <p:cNvPr id="983" name="Image"/>
          <p:cNvSpPr/>
          <p:nvPr>
            <p:ph type="pic" sz="quarter" idx="23"/>
          </p:nvPr>
        </p:nvSpPr>
        <p:spPr>
          <a:xfrm>
            <a:off x="8256813" y="2286000"/>
            <a:ext cx="1651001" cy="1651000"/>
          </a:xfrm>
          <a:prstGeom prst="rect">
            <a:avLst/>
          </a:prstGeom>
        </p:spPr>
        <p:txBody>
          <a:bodyPr lIns="91439" tIns="45719" rIns="91439" bIns="45719">
            <a:noAutofit/>
          </a:bodyPr>
          <a:lstStyle/>
          <a:p>
            <a:pPr/>
          </a:p>
        </p:txBody>
      </p:sp>
      <p:sp>
        <p:nvSpPr>
          <p:cNvPr id="984" name="Image"/>
          <p:cNvSpPr/>
          <p:nvPr>
            <p:ph type="pic" sz="quarter" idx="24"/>
          </p:nvPr>
        </p:nvSpPr>
        <p:spPr>
          <a:xfrm>
            <a:off x="10329937" y="2286000"/>
            <a:ext cx="1651001" cy="1651000"/>
          </a:xfrm>
          <a:prstGeom prst="rect">
            <a:avLst/>
          </a:prstGeom>
        </p:spPr>
        <p:txBody>
          <a:bodyPr lIns="91439" tIns="45719" rIns="91439" bIns="45719">
            <a:noAutofit/>
          </a:bodyPr>
          <a:lstStyle/>
          <a:p>
            <a:pPr/>
          </a:p>
        </p:txBody>
      </p:sp>
      <p:sp>
        <p:nvSpPr>
          <p:cNvPr id="985" name="Image"/>
          <p:cNvSpPr/>
          <p:nvPr>
            <p:ph type="pic" sz="quarter" idx="25"/>
          </p:nvPr>
        </p:nvSpPr>
        <p:spPr>
          <a:xfrm>
            <a:off x="12403062" y="2286000"/>
            <a:ext cx="1651001" cy="1651000"/>
          </a:xfrm>
          <a:prstGeom prst="rect">
            <a:avLst/>
          </a:prstGeom>
        </p:spPr>
        <p:txBody>
          <a:bodyPr lIns="91439" tIns="45719" rIns="91439" bIns="45719">
            <a:noAutofit/>
          </a:bodyPr>
          <a:lstStyle/>
          <a:p>
            <a:pPr/>
          </a:p>
        </p:txBody>
      </p:sp>
      <p:sp>
        <p:nvSpPr>
          <p:cNvPr id="986" name="Image"/>
          <p:cNvSpPr/>
          <p:nvPr>
            <p:ph type="pic" sz="quarter" idx="26"/>
          </p:nvPr>
        </p:nvSpPr>
        <p:spPr>
          <a:xfrm>
            <a:off x="14476184" y="2286000"/>
            <a:ext cx="1651001" cy="1651000"/>
          </a:xfrm>
          <a:prstGeom prst="rect">
            <a:avLst/>
          </a:prstGeom>
        </p:spPr>
        <p:txBody>
          <a:bodyPr lIns="91439" tIns="45719" rIns="91439" bIns="45719">
            <a:noAutofit/>
          </a:bodyPr>
          <a:lstStyle/>
          <a:p>
            <a:pPr/>
          </a:p>
        </p:txBody>
      </p:sp>
      <p:sp>
        <p:nvSpPr>
          <p:cNvPr id="987" name="Image"/>
          <p:cNvSpPr/>
          <p:nvPr>
            <p:ph type="pic" sz="quarter" idx="27"/>
          </p:nvPr>
        </p:nvSpPr>
        <p:spPr>
          <a:xfrm>
            <a:off x="16549309" y="2286000"/>
            <a:ext cx="1651001" cy="1651000"/>
          </a:xfrm>
          <a:prstGeom prst="rect">
            <a:avLst/>
          </a:prstGeom>
        </p:spPr>
        <p:txBody>
          <a:bodyPr lIns="91439" tIns="45719" rIns="91439" bIns="45719">
            <a:noAutofit/>
          </a:bodyPr>
          <a:lstStyle/>
          <a:p>
            <a:pPr/>
          </a:p>
        </p:txBody>
      </p:sp>
      <p:sp>
        <p:nvSpPr>
          <p:cNvPr id="988" name="Image"/>
          <p:cNvSpPr/>
          <p:nvPr>
            <p:ph type="pic" sz="quarter" idx="28"/>
          </p:nvPr>
        </p:nvSpPr>
        <p:spPr>
          <a:xfrm>
            <a:off x="18622432" y="2286000"/>
            <a:ext cx="1651001" cy="1651000"/>
          </a:xfrm>
          <a:prstGeom prst="rect">
            <a:avLst/>
          </a:prstGeom>
        </p:spPr>
        <p:txBody>
          <a:bodyPr lIns="91439" tIns="45719" rIns="91439" bIns="45719">
            <a:noAutofit/>
          </a:bodyPr>
          <a:lstStyle/>
          <a:p>
            <a:pPr/>
          </a:p>
        </p:txBody>
      </p:sp>
      <p:sp>
        <p:nvSpPr>
          <p:cNvPr id="989" name="Image"/>
          <p:cNvSpPr/>
          <p:nvPr>
            <p:ph type="pic" sz="quarter" idx="29"/>
          </p:nvPr>
        </p:nvSpPr>
        <p:spPr>
          <a:xfrm>
            <a:off x="4110566" y="4349750"/>
            <a:ext cx="1651001" cy="1651000"/>
          </a:xfrm>
          <a:prstGeom prst="rect">
            <a:avLst/>
          </a:prstGeom>
        </p:spPr>
        <p:txBody>
          <a:bodyPr lIns="91439" tIns="45719" rIns="91439" bIns="45719">
            <a:noAutofit/>
          </a:bodyPr>
          <a:lstStyle/>
          <a:p>
            <a:pPr/>
          </a:p>
        </p:txBody>
      </p:sp>
      <p:sp>
        <p:nvSpPr>
          <p:cNvPr id="990" name="Image"/>
          <p:cNvSpPr/>
          <p:nvPr>
            <p:ph type="pic" sz="quarter" idx="30"/>
          </p:nvPr>
        </p:nvSpPr>
        <p:spPr>
          <a:xfrm>
            <a:off x="6183690" y="4349750"/>
            <a:ext cx="1651001" cy="1651000"/>
          </a:xfrm>
          <a:prstGeom prst="rect">
            <a:avLst/>
          </a:prstGeom>
        </p:spPr>
        <p:txBody>
          <a:bodyPr lIns="91439" tIns="45719" rIns="91439" bIns="45719">
            <a:noAutofit/>
          </a:bodyPr>
          <a:lstStyle/>
          <a:p>
            <a:pPr/>
          </a:p>
        </p:txBody>
      </p:sp>
      <p:sp>
        <p:nvSpPr>
          <p:cNvPr id="991" name="Image"/>
          <p:cNvSpPr/>
          <p:nvPr>
            <p:ph type="pic" sz="quarter" idx="31"/>
          </p:nvPr>
        </p:nvSpPr>
        <p:spPr>
          <a:xfrm>
            <a:off x="8256813" y="4349750"/>
            <a:ext cx="1651001" cy="1651000"/>
          </a:xfrm>
          <a:prstGeom prst="rect">
            <a:avLst/>
          </a:prstGeom>
        </p:spPr>
        <p:txBody>
          <a:bodyPr lIns="91439" tIns="45719" rIns="91439" bIns="45719">
            <a:noAutofit/>
          </a:bodyPr>
          <a:lstStyle/>
          <a:p>
            <a:pPr/>
          </a:p>
        </p:txBody>
      </p:sp>
      <p:sp>
        <p:nvSpPr>
          <p:cNvPr id="992" name="Image"/>
          <p:cNvSpPr/>
          <p:nvPr>
            <p:ph type="pic" sz="quarter" idx="32"/>
          </p:nvPr>
        </p:nvSpPr>
        <p:spPr>
          <a:xfrm>
            <a:off x="10329937" y="4349750"/>
            <a:ext cx="1651001" cy="1651000"/>
          </a:xfrm>
          <a:prstGeom prst="rect">
            <a:avLst/>
          </a:prstGeom>
        </p:spPr>
        <p:txBody>
          <a:bodyPr lIns="91439" tIns="45719" rIns="91439" bIns="45719">
            <a:noAutofit/>
          </a:bodyPr>
          <a:lstStyle/>
          <a:p>
            <a:pPr/>
          </a:p>
        </p:txBody>
      </p:sp>
      <p:sp>
        <p:nvSpPr>
          <p:cNvPr id="993" name="Image"/>
          <p:cNvSpPr/>
          <p:nvPr>
            <p:ph type="pic" sz="quarter" idx="33"/>
          </p:nvPr>
        </p:nvSpPr>
        <p:spPr>
          <a:xfrm>
            <a:off x="12403062" y="4349750"/>
            <a:ext cx="1651001" cy="1651000"/>
          </a:xfrm>
          <a:prstGeom prst="rect">
            <a:avLst/>
          </a:prstGeom>
        </p:spPr>
        <p:txBody>
          <a:bodyPr lIns="91439" tIns="45719" rIns="91439" bIns="45719">
            <a:noAutofit/>
          </a:bodyPr>
          <a:lstStyle/>
          <a:p>
            <a:pPr/>
          </a:p>
        </p:txBody>
      </p:sp>
      <p:sp>
        <p:nvSpPr>
          <p:cNvPr id="994" name="Image"/>
          <p:cNvSpPr/>
          <p:nvPr>
            <p:ph type="pic" sz="quarter" idx="34"/>
          </p:nvPr>
        </p:nvSpPr>
        <p:spPr>
          <a:xfrm>
            <a:off x="14476184" y="4349750"/>
            <a:ext cx="1651001" cy="1651000"/>
          </a:xfrm>
          <a:prstGeom prst="rect">
            <a:avLst/>
          </a:prstGeom>
        </p:spPr>
        <p:txBody>
          <a:bodyPr lIns="91439" tIns="45719" rIns="91439" bIns="45719">
            <a:noAutofit/>
          </a:bodyPr>
          <a:lstStyle/>
          <a:p>
            <a:pPr/>
          </a:p>
        </p:txBody>
      </p:sp>
      <p:sp>
        <p:nvSpPr>
          <p:cNvPr id="995" name="Image"/>
          <p:cNvSpPr/>
          <p:nvPr>
            <p:ph type="pic" sz="quarter" idx="35"/>
          </p:nvPr>
        </p:nvSpPr>
        <p:spPr>
          <a:xfrm>
            <a:off x="16549309" y="4349750"/>
            <a:ext cx="1651001" cy="1651000"/>
          </a:xfrm>
          <a:prstGeom prst="rect">
            <a:avLst/>
          </a:prstGeom>
        </p:spPr>
        <p:txBody>
          <a:bodyPr lIns="91439" tIns="45719" rIns="91439" bIns="45719">
            <a:noAutofit/>
          </a:bodyPr>
          <a:lstStyle/>
          <a:p>
            <a:pPr/>
          </a:p>
        </p:txBody>
      </p:sp>
      <p:sp>
        <p:nvSpPr>
          <p:cNvPr id="996" name="Image"/>
          <p:cNvSpPr/>
          <p:nvPr>
            <p:ph type="pic" sz="quarter" idx="36"/>
          </p:nvPr>
        </p:nvSpPr>
        <p:spPr>
          <a:xfrm>
            <a:off x="18622432" y="4349750"/>
            <a:ext cx="1651001" cy="1651000"/>
          </a:xfrm>
          <a:prstGeom prst="rect">
            <a:avLst/>
          </a:prstGeom>
        </p:spPr>
        <p:txBody>
          <a:bodyPr lIns="91439" tIns="45719" rIns="91439" bIns="45719">
            <a:noAutofit/>
          </a:bodyPr>
          <a:lstStyle/>
          <a:p>
            <a:pPr/>
          </a:p>
        </p:txBody>
      </p:sp>
      <p:sp>
        <p:nvSpPr>
          <p:cNvPr id="997" name="Image"/>
          <p:cNvSpPr/>
          <p:nvPr>
            <p:ph type="pic" sz="quarter" idx="37"/>
          </p:nvPr>
        </p:nvSpPr>
        <p:spPr>
          <a:xfrm>
            <a:off x="4110566" y="6413500"/>
            <a:ext cx="1651001" cy="1651000"/>
          </a:xfrm>
          <a:prstGeom prst="rect">
            <a:avLst/>
          </a:prstGeom>
        </p:spPr>
        <p:txBody>
          <a:bodyPr lIns="91439" tIns="45719" rIns="91439" bIns="45719">
            <a:noAutofit/>
          </a:bodyPr>
          <a:lstStyle/>
          <a:p>
            <a:pPr/>
          </a:p>
        </p:txBody>
      </p:sp>
      <p:sp>
        <p:nvSpPr>
          <p:cNvPr id="998" name="Image"/>
          <p:cNvSpPr/>
          <p:nvPr>
            <p:ph type="pic" sz="quarter" idx="38"/>
          </p:nvPr>
        </p:nvSpPr>
        <p:spPr>
          <a:xfrm>
            <a:off x="6183690" y="6413500"/>
            <a:ext cx="1651001" cy="1651000"/>
          </a:xfrm>
          <a:prstGeom prst="rect">
            <a:avLst/>
          </a:prstGeom>
        </p:spPr>
        <p:txBody>
          <a:bodyPr lIns="91439" tIns="45719" rIns="91439" bIns="45719">
            <a:noAutofit/>
          </a:bodyPr>
          <a:lstStyle/>
          <a:p>
            <a:pPr/>
          </a:p>
        </p:txBody>
      </p:sp>
      <p:sp>
        <p:nvSpPr>
          <p:cNvPr id="999" name="Image"/>
          <p:cNvSpPr/>
          <p:nvPr>
            <p:ph type="pic" sz="quarter" idx="39"/>
          </p:nvPr>
        </p:nvSpPr>
        <p:spPr>
          <a:xfrm>
            <a:off x="8256813" y="6413500"/>
            <a:ext cx="1651001" cy="1651000"/>
          </a:xfrm>
          <a:prstGeom prst="rect">
            <a:avLst/>
          </a:prstGeom>
        </p:spPr>
        <p:txBody>
          <a:bodyPr lIns="91439" tIns="45719" rIns="91439" bIns="45719">
            <a:noAutofit/>
          </a:bodyPr>
          <a:lstStyle/>
          <a:p>
            <a:pPr/>
          </a:p>
        </p:txBody>
      </p:sp>
      <p:sp>
        <p:nvSpPr>
          <p:cNvPr id="1000" name="Image"/>
          <p:cNvSpPr/>
          <p:nvPr>
            <p:ph type="pic" sz="quarter" idx="40"/>
          </p:nvPr>
        </p:nvSpPr>
        <p:spPr>
          <a:xfrm>
            <a:off x="10329937" y="6413500"/>
            <a:ext cx="1651001" cy="1651000"/>
          </a:xfrm>
          <a:prstGeom prst="rect">
            <a:avLst/>
          </a:prstGeom>
        </p:spPr>
        <p:txBody>
          <a:bodyPr lIns="91439" tIns="45719" rIns="91439" bIns="45719">
            <a:noAutofit/>
          </a:bodyPr>
          <a:lstStyle/>
          <a:p>
            <a:pPr/>
          </a:p>
        </p:txBody>
      </p:sp>
      <p:sp>
        <p:nvSpPr>
          <p:cNvPr id="1001" name="Image"/>
          <p:cNvSpPr/>
          <p:nvPr>
            <p:ph type="pic" sz="quarter" idx="41"/>
          </p:nvPr>
        </p:nvSpPr>
        <p:spPr>
          <a:xfrm>
            <a:off x="12403062" y="6413500"/>
            <a:ext cx="1651001" cy="1651000"/>
          </a:xfrm>
          <a:prstGeom prst="rect">
            <a:avLst/>
          </a:prstGeom>
        </p:spPr>
        <p:txBody>
          <a:bodyPr lIns="91439" tIns="45719" rIns="91439" bIns="45719">
            <a:noAutofit/>
          </a:bodyPr>
          <a:lstStyle/>
          <a:p>
            <a:pPr/>
          </a:p>
        </p:txBody>
      </p:sp>
      <p:sp>
        <p:nvSpPr>
          <p:cNvPr id="1002" name="Image"/>
          <p:cNvSpPr/>
          <p:nvPr>
            <p:ph type="pic" sz="quarter" idx="42"/>
          </p:nvPr>
        </p:nvSpPr>
        <p:spPr>
          <a:xfrm>
            <a:off x="14476184" y="6413500"/>
            <a:ext cx="1651001" cy="1651000"/>
          </a:xfrm>
          <a:prstGeom prst="rect">
            <a:avLst/>
          </a:prstGeom>
        </p:spPr>
        <p:txBody>
          <a:bodyPr lIns="91439" tIns="45719" rIns="91439" bIns="45719">
            <a:noAutofit/>
          </a:bodyPr>
          <a:lstStyle/>
          <a:p>
            <a:pPr/>
          </a:p>
        </p:txBody>
      </p:sp>
      <p:sp>
        <p:nvSpPr>
          <p:cNvPr id="1003" name="Image"/>
          <p:cNvSpPr/>
          <p:nvPr>
            <p:ph type="pic" sz="quarter" idx="43"/>
          </p:nvPr>
        </p:nvSpPr>
        <p:spPr>
          <a:xfrm>
            <a:off x="16549309" y="6413500"/>
            <a:ext cx="1651001" cy="1651000"/>
          </a:xfrm>
          <a:prstGeom prst="rect">
            <a:avLst/>
          </a:prstGeom>
        </p:spPr>
        <p:txBody>
          <a:bodyPr lIns="91439" tIns="45719" rIns="91439" bIns="45719">
            <a:noAutofit/>
          </a:bodyPr>
          <a:lstStyle/>
          <a:p>
            <a:pPr/>
          </a:p>
        </p:txBody>
      </p:sp>
      <p:sp>
        <p:nvSpPr>
          <p:cNvPr id="1004" name="Image"/>
          <p:cNvSpPr/>
          <p:nvPr>
            <p:ph type="pic" sz="quarter" idx="44"/>
          </p:nvPr>
        </p:nvSpPr>
        <p:spPr>
          <a:xfrm>
            <a:off x="18622432" y="6413500"/>
            <a:ext cx="1651001" cy="1651000"/>
          </a:xfrm>
          <a:prstGeom prst="rect">
            <a:avLst/>
          </a:prstGeom>
        </p:spPr>
        <p:txBody>
          <a:bodyPr lIns="91439" tIns="45719" rIns="91439" bIns="45719">
            <a:noAutofit/>
          </a:bodyPr>
          <a:lstStyle/>
          <a:p>
            <a:pPr/>
          </a:p>
        </p:txBody>
      </p:sp>
      <p:sp>
        <p:nvSpPr>
          <p:cNvPr id="1005" name="Image"/>
          <p:cNvSpPr/>
          <p:nvPr>
            <p:ph type="pic" sz="quarter" idx="45"/>
          </p:nvPr>
        </p:nvSpPr>
        <p:spPr>
          <a:xfrm>
            <a:off x="4110566" y="8477250"/>
            <a:ext cx="1651001" cy="1651000"/>
          </a:xfrm>
          <a:prstGeom prst="rect">
            <a:avLst/>
          </a:prstGeom>
        </p:spPr>
        <p:txBody>
          <a:bodyPr lIns="91439" tIns="45719" rIns="91439" bIns="45719">
            <a:noAutofit/>
          </a:bodyPr>
          <a:lstStyle/>
          <a:p>
            <a:pPr/>
          </a:p>
        </p:txBody>
      </p:sp>
      <p:sp>
        <p:nvSpPr>
          <p:cNvPr id="1006" name="Image"/>
          <p:cNvSpPr/>
          <p:nvPr>
            <p:ph type="pic" sz="quarter" idx="46"/>
          </p:nvPr>
        </p:nvSpPr>
        <p:spPr>
          <a:xfrm>
            <a:off x="6183690" y="8477250"/>
            <a:ext cx="1651001" cy="1651000"/>
          </a:xfrm>
          <a:prstGeom prst="rect">
            <a:avLst/>
          </a:prstGeom>
        </p:spPr>
        <p:txBody>
          <a:bodyPr lIns="91439" tIns="45719" rIns="91439" bIns="45719">
            <a:noAutofit/>
          </a:bodyPr>
          <a:lstStyle/>
          <a:p>
            <a:pPr/>
          </a:p>
        </p:txBody>
      </p:sp>
      <p:sp>
        <p:nvSpPr>
          <p:cNvPr id="1007" name="Image"/>
          <p:cNvSpPr/>
          <p:nvPr>
            <p:ph type="pic" sz="quarter" idx="47"/>
          </p:nvPr>
        </p:nvSpPr>
        <p:spPr>
          <a:xfrm>
            <a:off x="8256813" y="8477250"/>
            <a:ext cx="1651001" cy="1651000"/>
          </a:xfrm>
          <a:prstGeom prst="rect">
            <a:avLst/>
          </a:prstGeom>
        </p:spPr>
        <p:txBody>
          <a:bodyPr lIns="91439" tIns="45719" rIns="91439" bIns="45719">
            <a:noAutofit/>
          </a:bodyPr>
          <a:lstStyle/>
          <a:p>
            <a:pPr/>
          </a:p>
        </p:txBody>
      </p:sp>
      <p:sp>
        <p:nvSpPr>
          <p:cNvPr id="1008" name="Image"/>
          <p:cNvSpPr/>
          <p:nvPr>
            <p:ph type="pic" sz="quarter" idx="48"/>
          </p:nvPr>
        </p:nvSpPr>
        <p:spPr>
          <a:xfrm>
            <a:off x="10329937" y="8477250"/>
            <a:ext cx="1651001" cy="1651000"/>
          </a:xfrm>
          <a:prstGeom prst="rect">
            <a:avLst/>
          </a:prstGeom>
        </p:spPr>
        <p:txBody>
          <a:bodyPr lIns="91439" tIns="45719" rIns="91439" bIns="45719">
            <a:noAutofit/>
          </a:bodyPr>
          <a:lstStyle/>
          <a:p>
            <a:pPr/>
          </a:p>
        </p:txBody>
      </p:sp>
      <p:sp>
        <p:nvSpPr>
          <p:cNvPr id="1009" name="Image"/>
          <p:cNvSpPr/>
          <p:nvPr>
            <p:ph type="pic" sz="quarter" idx="49"/>
          </p:nvPr>
        </p:nvSpPr>
        <p:spPr>
          <a:xfrm>
            <a:off x="12403062" y="8477250"/>
            <a:ext cx="1651001" cy="1651000"/>
          </a:xfrm>
          <a:prstGeom prst="rect">
            <a:avLst/>
          </a:prstGeom>
        </p:spPr>
        <p:txBody>
          <a:bodyPr lIns="91439" tIns="45719" rIns="91439" bIns="45719">
            <a:noAutofit/>
          </a:bodyPr>
          <a:lstStyle/>
          <a:p>
            <a:pPr/>
          </a:p>
        </p:txBody>
      </p:sp>
      <p:sp>
        <p:nvSpPr>
          <p:cNvPr id="1010" name="Image"/>
          <p:cNvSpPr/>
          <p:nvPr>
            <p:ph type="pic" sz="quarter" idx="50"/>
          </p:nvPr>
        </p:nvSpPr>
        <p:spPr>
          <a:xfrm>
            <a:off x="14476184" y="8477250"/>
            <a:ext cx="1651001" cy="1651000"/>
          </a:xfrm>
          <a:prstGeom prst="rect">
            <a:avLst/>
          </a:prstGeom>
        </p:spPr>
        <p:txBody>
          <a:bodyPr lIns="91439" tIns="45719" rIns="91439" bIns="45719">
            <a:noAutofit/>
          </a:bodyPr>
          <a:lstStyle/>
          <a:p>
            <a:pPr/>
          </a:p>
        </p:txBody>
      </p:sp>
      <p:sp>
        <p:nvSpPr>
          <p:cNvPr id="1011" name="Image"/>
          <p:cNvSpPr/>
          <p:nvPr>
            <p:ph type="pic" sz="quarter" idx="51"/>
          </p:nvPr>
        </p:nvSpPr>
        <p:spPr>
          <a:xfrm>
            <a:off x="16549309" y="8477250"/>
            <a:ext cx="1651001" cy="1651000"/>
          </a:xfrm>
          <a:prstGeom prst="rect">
            <a:avLst/>
          </a:prstGeom>
        </p:spPr>
        <p:txBody>
          <a:bodyPr lIns="91439" tIns="45719" rIns="91439" bIns="45719">
            <a:noAutofit/>
          </a:bodyPr>
          <a:lstStyle/>
          <a:p>
            <a:pPr/>
          </a:p>
        </p:txBody>
      </p:sp>
      <p:sp>
        <p:nvSpPr>
          <p:cNvPr id="1012" name="Image"/>
          <p:cNvSpPr/>
          <p:nvPr>
            <p:ph type="pic" sz="quarter" idx="52"/>
          </p:nvPr>
        </p:nvSpPr>
        <p:spPr>
          <a:xfrm>
            <a:off x="18622432" y="8477250"/>
            <a:ext cx="1651001" cy="1651000"/>
          </a:xfrm>
          <a:prstGeom prst="rect">
            <a:avLst/>
          </a:prstGeom>
        </p:spPr>
        <p:txBody>
          <a:bodyPr lIns="91439" tIns="45719" rIns="91439" bIns="45719">
            <a:noAutofit/>
          </a:bodyPr>
          <a:lstStyle/>
          <a:p>
            <a:pPr/>
          </a:p>
        </p:txBody>
      </p:sp>
      <p:sp>
        <p:nvSpPr>
          <p:cNvPr id="1013" name="Image"/>
          <p:cNvSpPr/>
          <p:nvPr>
            <p:ph type="pic" sz="quarter" idx="53"/>
          </p:nvPr>
        </p:nvSpPr>
        <p:spPr>
          <a:xfrm>
            <a:off x="4110566" y="10541000"/>
            <a:ext cx="1651001" cy="1651000"/>
          </a:xfrm>
          <a:prstGeom prst="rect">
            <a:avLst/>
          </a:prstGeom>
        </p:spPr>
        <p:txBody>
          <a:bodyPr lIns="91439" tIns="45719" rIns="91439" bIns="45719">
            <a:noAutofit/>
          </a:bodyPr>
          <a:lstStyle/>
          <a:p>
            <a:pPr/>
          </a:p>
        </p:txBody>
      </p:sp>
      <p:sp>
        <p:nvSpPr>
          <p:cNvPr id="1014" name="Image"/>
          <p:cNvSpPr/>
          <p:nvPr>
            <p:ph type="pic" sz="quarter" idx="54"/>
          </p:nvPr>
        </p:nvSpPr>
        <p:spPr>
          <a:xfrm>
            <a:off x="6183690" y="10541000"/>
            <a:ext cx="1651001" cy="1651000"/>
          </a:xfrm>
          <a:prstGeom prst="rect">
            <a:avLst/>
          </a:prstGeom>
        </p:spPr>
        <p:txBody>
          <a:bodyPr lIns="91439" tIns="45719" rIns="91439" bIns="45719">
            <a:noAutofit/>
          </a:bodyPr>
          <a:lstStyle/>
          <a:p>
            <a:pPr/>
          </a:p>
        </p:txBody>
      </p:sp>
      <p:sp>
        <p:nvSpPr>
          <p:cNvPr id="1015" name="Image"/>
          <p:cNvSpPr/>
          <p:nvPr>
            <p:ph type="pic" sz="quarter" idx="55"/>
          </p:nvPr>
        </p:nvSpPr>
        <p:spPr>
          <a:xfrm>
            <a:off x="8256813" y="10541000"/>
            <a:ext cx="1651001" cy="1651000"/>
          </a:xfrm>
          <a:prstGeom prst="rect">
            <a:avLst/>
          </a:prstGeom>
        </p:spPr>
        <p:txBody>
          <a:bodyPr lIns="91439" tIns="45719" rIns="91439" bIns="45719">
            <a:noAutofit/>
          </a:bodyPr>
          <a:lstStyle/>
          <a:p>
            <a:pPr/>
          </a:p>
        </p:txBody>
      </p:sp>
      <p:sp>
        <p:nvSpPr>
          <p:cNvPr id="1016" name="Image"/>
          <p:cNvSpPr/>
          <p:nvPr>
            <p:ph type="pic" sz="quarter" idx="56"/>
          </p:nvPr>
        </p:nvSpPr>
        <p:spPr>
          <a:xfrm>
            <a:off x="10329937" y="10541000"/>
            <a:ext cx="1651001" cy="1651000"/>
          </a:xfrm>
          <a:prstGeom prst="rect">
            <a:avLst/>
          </a:prstGeom>
        </p:spPr>
        <p:txBody>
          <a:bodyPr lIns="91439" tIns="45719" rIns="91439" bIns="45719">
            <a:noAutofit/>
          </a:bodyPr>
          <a:lstStyle/>
          <a:p>
            <a:pPr/>
          </a:p>
        </p:txBody>
      </p:sp>
      <p:sp>
        <p:nvSpPr>
          <p:cNvPr id="1017" name="Image"/>
          <p:cNvSpPr/>
          <p:nvPr>
            <p:ph type="pic" sz="quarter" idx="57"/>
          </p:nvPr>
        </p:nvSpPr>
        <p:spPr>
          <a:xfrm>
            <a:off x="12403062" y="10541000"/>
            <a:ext cx="1651001" cy="1651000"/>
          </a:xfrm>
          <a:prstGeom prst="rect">
            <a:avLst/>
          </a:prstGeom>
        </p:spPr>
        <p:txBody>
          <a:bodyPr lIns="91439" tIns="45719" rIns="91439" bIns="45719">
            <a:noAutofit/>
          </a:bodyPr>
          <a:lstStyle/>
          <a:p>
            <a:pPr/>
          </a:p>
        </p:txBody>
      </p:sp>
      <p:sp>
        <p:nvSpPr>
          <p:cNvPr id="1018" name="Image"/>
          <p:cNvSpPr/>
          <p:nvPr>
            <p:ph type="pic" sz="quarter" idx="58"/>
          </p:nvPr>
        </p:nvSpPr>
        <p:spPr>
          <a:xfrm>
            <a:off x="14476184" y="10541000"/>
            <a:ext cx="1651001" cy="1651000"/>
          </a:xfrm>
          <a:prstGeom prst="rect">
            <a:avLst/>
          </a:prstGeom>
        </p:spPr>
        <p:txBody>
          <a:bodyPr lIns="91439" tIns="45719" rIns="91439" bIns="45719">
            <a:noAutofit/>
          </a:bodyPr>
          <a:lstStyle/>
          <a:p>
            <a:pPr/>
          </a:p>
        </p:txBody>
      </p:sp>
      <p:sp>
        <p:nvSpPr>
          <p:cNvPr id="1019" name="Image"/>
          <p:cNvSpPr/>
          <p:nvPr>
            <p:ph type="pic" sz="quarter" idx="59"/>
          </p:nvPr>
        </p:nvSpPr>
        <p:spPr>
          <a:xfrm>
            <a:off x="16549309" y="10541000"/>
            <a:ext cx="1651001" cy="1651000"/>
          </a:xfrm>
          <a:prstGeom prst="rect">
            <a:avLst/>
          </a:prstGeom>
        </p:spPr>
        <p:txBody>
          <a:bodyPr lIns="91439" tIns="45719" rIns="91439" bIns="45719">
            <a:noAutofit/>
          </a:bodyPr>
          <a:lstStyle/>
          <a:p>
            <a:pPr/>
          </a:p>
        </p:txBody>
      </p:sp>
      <p:sp>
        <p:nvSpPr>
          <p:cNvPr id="1020" name="Image"/>
          <p:cNvSpPr/>
          <p:nvPr>
            <p:ph type="pic" sz="quarter" idx="60"/>
          </p:nvPr>
        </p:nvSpPr>
        <p:spPr>
          <a:xfrm>
            <a:off x="18622432" y="10541000"/>
            <a:ext cx="1651001" cy="1651000"/>
          </a:xfrm>
          <a:prstGeom prst="rect">
            <a:avLst/>
          </a:prstGeom>
        </p:spPr>
        <p:txBody>
          <a:bodyPr lIns="91439" tIns="45719" rIns="91439" bIns="45719">
            <a:noAutofit/>
          </a:bodyPr>
          <a:lstStyle/>
          <a:p>
            <a:pPr/>
          </a:p>
        </p:txBody>
      </p:sp>
      <p:sp>
        <p:nvSpPr>
          <p:cNvPr id="1021"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2 image">
    <p:bg>
      <p:bgPr>
        <a:solidFill>
          <a:srgbClr val="030C14"/>
        </a:solidFill>
      </p:bgPr>
    </p:bg>
    <p:spTree>
      <p:nvGrpSpPr>
        <p:cNvPr id="1" name=""/>
        <p:cNvGrpSpPr/>
        <p:nvPr/>
      </p:nvGrpSpPr>
      <p:grpSpPr>
        <a:xfrm>
          <a:off x="0" y="0"/>
          <a:ext cx="0" cy="0"/>
          <a:chOff x="0" y="0"/>
          <a:chExt cx="0" cy="0"/>
        </a:xfrm>
      </p:grpSpPr>
      <p:sp>
        <p:nvSpPr>
          <p:cNvPr id="71" name="Untitled-1-01.png"/>
          <p:cNvSpPr/>
          <p:nvPr>
            <p:ph type="pic" idx="21"/>
          </p:nvPr>
        </p:nvSpPr>
        <p:spPr>
          <a:xfrm>
            <a:off x="0" y="0"/>
            <a:ext cx="24384000" cy="13716000"/>
          </a:xfrm>
          <a:prstGeom prst="rect">
            <a:avLst/>
          </a:prstGeom>
        </p:spPr>
        <p:txBody>
          <a:bodyPr lIns="91439" tIns="45719" rIns="91439" bIns="45719">
            <a:noAutofit/>
          </a:bodyPr>
          <a:lstStyle/>
          <a:p>
            <a:pPr/>
          </a:p>
        </p:txBody>
      </p:sp>
      <p:sp>
        <p:nvSpPr>
          <p:cNvPr id="72" name="Rectangle"/>
          <p:cNvSpPr/>
          <p:nvPr>
            <p:ph type="body" idx="22"/>
          </p:nvPr>
        </p:nvSpPr>
        <p:spPr>
          <a:xfrm>
            <a:off x="0" y="0"/>
            <a:ext cx="24384000" cy="13716000"/>
          </a:xfrm>
          <a:prstGeom prst="rect">
            <a:avLst/>
          </a:prstGeom>
          <a:solidFill>
            <a:srgbClr val="030C14">
              <a:alpha val="80000"/>
            </a:srgbClr>
          </a:solidFill>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73" name="Subtitle"/>
          <p:cNvSpPr txBox="1"/>
          <p:nvPr>
            <p:ph type="body" sz="quarter" idx="23"/>
          </p:nvPr>
        </p:nvSpPr>
        <p:spPr>
          <a:xfrm>
            <a:off x="1405334" y="8554449"/>
            <a:ext cx="21573332" cy="817427"/>
          </a:xfrm>
          <a:prstGeom prst="rect">
            <a:avLst/>
          </a:prstGeom>
        </p:spPr>
        <p:txBody>
          <a:bodyPr anchor="ctr">
            <a:spAutoFit/>
          </a:bodyPr>
          <a:lstStyle>
            <a:lvl1pPr defTabSz="1828800">
              <a:lnSpc>
                <a:spcPct val="110000"/>
              </a:lnSpc>
              <a:spcBef>
                <a:spcPts val="2000"/>
              </a:spcBef>
              <a:defRPr sz="5000">
                <a:latin typeface="+mn-lt"/>
                <a:ea typeface="+mn-ea"/>
                <a:cs typeface="+mn-cs"/>
                <a:sym typeface="Arial"/>
              </a:defRPr>
            </a:lvl1pPr>
          </a:lstStyle>
          <a:p>
            <a:pPr/>
            <a:r>
              <a:t>Subtitle</a:t>
            </a:r>
          </a:p>
        </p:txBody>
      </p:sp>
      <p:sp>
        <p:nvSpPr>
          <p:cNvPr id="74" name="Title 120pt…"/>
          <p:cNvSpPr txBox="1"/>
          <p:nvPr>
            <p:ph type="body" sz="half" idx="24"/>
          </p:nvPr>
        </p:nvSpPr>
        <p:spPr>
          <a:xfrm>
            <a:off x="1405334" y="4229331"/>
            <a:ext cx="21573332" cy="4274841"/>
          </a:xfrm>
          <a:prstGeom prst="rect">
            <a:avLst/>
          </a:prstGeom>
        </p:spPr>
        <p:txBody>
          <a:bodyPr anchor="ctr">
            <a:noAutofit/>
          </a:bodyPr>
          <a:lstStyle/>
          <a:p>
            <a:pPr>
              <a:spcBef>
                <a:spcPts val="0"/>
              </a:spcBef>
              <a:defRPr>
                <a:latin typeface="+mn-lt"/>
                <a:ea typeface="+mn-ea"/>
                <a:cs typeface="+mn-cs"/>
                <a:sym typeface="Arial"/>
              </a:defRPr>
            </a:pPr>
            <a:r>
              <a:t>Title 120pt</a:t>
            </a:r>
          </a:p>
          <a:p>
            <a:pPr>
              <a:spcBef>
                <a:spcPts val="0"/>
              </a:spcBef>
              <a:defRPr>
                <a:latin typeface="+mn-lt"/>
                <a:ea typeface="+mn-ea"/>
                <a:cs typeface="+mn-cs"/>
                <a:sym typeface="Arial"/>
              </a:defRPr>
            </a:pPr>
            <a:r>
              <a:t>For the 2line</a:t>
            </a:r>
          </a:p>
        </p:txBody>
      </p:sp>
      <p:sp>
        <p:nvSpPr>
          <p:cNvPr id="7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ic element 3">
    <p:bg>
      <p:bgPr>
        <a:solidFill>
          <a:srgbClr val="030C14"/>
        </a:solidFill>
      </p:bgPr>
    </p:bg>
    <p:spTree>
      <p:nvGrpSpPr>
        <p:cNvPr id="1" name=""/>
        <p:cNvGrpSpPr/>
        <p:nvPr/>
      </p:nvGrpSpPr>
      <p:grpSpPr>
        <a:xfrm>
          <a:off x="0" y="0"/>
          <a:ext cx="0" cy="0"/>
          <a:chOff x="0" y="0"/>
          <a:chExt cx="0" cy="0"/>
        </a:xfrm>
      </p:grpSpPr>
      <p:sp>
        <p:nvSpPr>
          <p:cNvPr id="1028" name="Graphic Element"/>
          <p:cNvSpPr txBox="1"/>
          <p:nvPr/>
        </p:nvSpPr>
        <p:spPr>
          <a:xfrm>
            <a:off x="1123866" y="1016000"/>
            <a:ext cx="21577301" cy="59283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defTabSz="719999">
              <a:defRPr b="0" sz="3000">
                <a:solidFill>
                  <a:srgbClr val="9FA3BE"/>
                </a:solidFill>
              </a:defRPr>
            </a:lvl1pPr>
          </a:lstStyle>
          <a:p>
            <a:pPr/>
            <a:r>
              <a:t>Graphic Element</a:t>
            </a:r>
          </a:p>
        </p:txBody>
      </p:sp>
      <p:sp>
        <p:nvSpPr>
          <p:cNvPr id="1029" name="Image"/>
          <p:cNvSpPr/>
          <p:nvPr>
            <p:ph type="pic" sz="quarter" idx="21"/>
          </p:nvPr>
        </p:nvSpPr>
        <p:spPr>
          <a:xfrm>
            <a:off x="5099324" y="4445713"/>
            <a:ext cx="3102022" cy="6540501"/>
          </a:xfrm>
          <a:prstGeom prst="rect">
            <a:avLst/>
          </a:prstGeom>
        </p:spPr>
        <p:txBody>
          <a:bodyPr lIns="91439" tIns="45719" rIns="91439" bIns="45719">
            <a:noAutofit/>
          </a:bodyPr>
          <a:lstStyle/>
          <a:p>
            <a:pPr/>
          </a:p>
        </p:txBody>
      </p:sp>
      <p:sp>
        <p:nvSpPr>
          <p:cNvPr id="1030" name="Image"/>
          <p:cNvSpPr/>
          <p:nvPr>
            <p:ph type="pic" sz="quarter" idx="22"/>
          </p:nvPr>
        </p:nvSpPr>
        <p:spPr>
          <a:xfrm>
            <a:off x="1429964" y="4445240"/>
            <a:ext cx="3175001" cy="6540974"/>
          </a:xfrm>
          <a:prstGeom prst="rect">
            <a:avLst/>
          </a:prstGeom>
        </p:spPr>
        <p:txBody>
          <a:bodyPr lIns="91439" tIns="45719" rIns="91439" bIns="45719">
            <a:noAutofit/>
          </a:bodyPr>
          <a:lstStyle/>
          <a:p>
            <a:pPr/>
          </a:p>
        </p:txBody>
      </p:sp>
      <p:sp>
        <p:nvSpPr>
          <p:cNvPr id="1031" name="Image"/>
          <p:cNvSpPr/>
          <p:nvPr>
            <p:ph type="pic" sz="half" idx="23"/>
          </p:nvPr>
        </p:nvSpPr>
        <p:spPr>
          <a:xfrm>
            <a:off x="8695705" y="2729786"/>
            <a:ext cx="14258331" cy="8256428"/>
          </a:xfrm>
          <a:prstGeom prst="rect">
            <a:avLst/>
          </a:prstGeom>
        </p:spPr>
        <p:txBody>
          <a:bodyPr lIns="91439" tIns="45719" rIns="91439" bIns="45719">
            <a:noAutofit/>
          </a:bodyPr>
          <a:lstStyle/>
          <a:p>
            <a:pPr/>
          </a:p>
        </p:txBody>
      </p:sp>
      <p:sp>
        <p:nvSpPr>
          <p:cNvPr id="1032"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30C14"/>
        </a:solidFill>
      </p:bgPr>
    </p:bg>
    <p:spTree>
      <p:nvGrpSpPr>
        <p:cNvPr id="1" name=""/>
        <p:cNvGrpSpPr/>
        <p:nvPr/>
      </p:nvGrpSpPr>
      <p:grpSpPr>
        <a:xfrm>
          <a:off x="0" y="0"/>
          <a:ext cx="0" cy="0"/>
          <a:chOff x="0" y="0"/>
          <a:chExt cx="0" cy="0"/>
        </a:xfrm>
      </p:grpSpPr>
      <p:sp>
        <p:nvSpPr>
          <p:cNvPr id="103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ference 1">
    <p:bg>
      <p:bgPr>
        <a:solidFill>
          <a:srgbClr val="030C14"/>
        </a:solidFill>
      </p:bgPr>
    </p:bg>
    <p:spTree>
      <p:nvGrpSpPr>
        <p:cNvPr id="1" name=""/>
        <p:cNvGrpSpPr/>
        <p:nvPr/>
      </p:nvGrpSpPr>
      <p:grpSpPr>
        <a:xfrm>
          <a:off x="0" y="0"/>
          <a:ext cx="0" cy="0"/>
          <a:chOff x="0" y="0"/>
          <a:chExt cx="0" cy="0"/>
        </a:xfrm>
      </p:grpSpPr>
      <p:sp>
        <p:nvSpPr>
          <p:cNvPr id="1046" name="Reference"/>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Reference</a:t>
            </a:r>
          </a:p>
        </p:txBody>
      </p:sp>
      <p:sp>
        <p:nvSpPr>
          <p:cNvPr id="1047" name="Add Title 40pt"/>
          <p:cNvSpPr txBox="1"/>
          <p:nvPr>
            <p:ph type="body" sz="quarter" idx="22"/>
          </p:nvPr>
        </p:nvSpPr>
        <p:spPr>
          <a:xfrm>
            <a:off x="2319834" y="4191055"/>
            <a:ext cx="19744332" cy="656481"/>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48" name="Add your Text here / Arial, normal, 35pt. Add your Text here / Arial, normal, 35pt."/>
          <p:cNvSpPr txBox="1"/>
          <p:nvPr>
            <p:ph type="body" sz="quarter" idx="23"/>
          </p:nvPr>
        </p:nvSpPr>
        <p:spPr>
          <a:xfrm>
            <a:off x="2273300" y="4909050"/>
            <a:ext cx="19837400" cy="595059"/>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49" name="Add Title 40pt"/>
          <p:cNvSpPr txBox="1"/>
          <p:nvPr>
            <p:ph type="body" sz="quarter" idx="24"/>
          </p:nvPr>
        </p:nvSpPr>
        <p:spPr>
          <a:xfrm>
            <a:off x="2319834" y="6383390"/>
            <a:ext cx="19744332"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50" name="Add your Text here / Arial, normal, 35pt. Add your Text here / Arial, normal, 35pt."/>
          <p:cNvSpPr txBox="1"/>
          <p:nvPr>
            <p:ph type="body" sz="quarter" idx="25"/>
          </p:nvPr>
        </p:nvSpPr>
        <p:spPr>
          <a:xfrm>
            <a:off x="2273300" y="7101386"/>
            <a:ext cx="19744332" cy="595059"/>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51" name="Add Title 40pt"/>
          <p:cNvSpPr txBox="1"/>
          <p:nvPr>
            <p:ph type="body" sz="quarter" idx="26"/>
          </p:nvPr>
        </p:nvSpPr>
        <p:spPr>
          <a:xfrm>
            <a:off x="2319834" y="8575726"/>
            <a:ext cx="19744332"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52" name="Add your Text here / Arial, normal, 35pt. Add your Text here / Arial, normal, 35pt."/>
          <p:cNvSpPr txBox="1"/>
          <p:nvPr>
            <p:ph type="body" sz="quarter" idx="27"/>
          </p:nvPr>
        </p:nvSpPr>
        <p:spPr>
          <a:xfrm>
            <a:off x="2273300" y="9293722"/>
            <a:ext cx="19744332" cy="595059"/>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53" name="Add Title 40pt"/>
          <p:cNvSpPr txBox="1"/>
          <p:nvPr>
            <p:ph type="body" sz="quarter" idx="28"/>
          </p:nvPr>
        </p:nvSpPr>
        <p:spPr>
          <a:xfrm>
            <a:off x="2319834" y="10768062"/>
            <a:ext cx="19744332"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54" name="Add your Text here / Arial, normal, 35pt. Add your Text here / Arial, normal, 35pt."/>
          <p:cNvSpPr txBox="1"/>
          <p:nvPr>
            <p:ph type="body" sz="quarter" idx="29"/>
          </p:nvPr>
        </p:nvSpPr>
        <p:spPr>
          <a:xfrm>
            <a:off x="2319834" y="11486058"/>
            <a:ext cx="19744332" cy="595059"/>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5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ference 2">
    <p:bg>
      <p:bgPr>
        <a:solidFill>
          <a:srgbClr val="030C14"/>
        </a:solidFill>
      </p:bgPr>
    </p:bg>
    <p:spTree>
      <p:nvGrpSpPr>
        <p:cNvPr id="1" name=""/>
        <p:cNvGrpSpPr/>
        <p:nvPr/>
      </p:nvGrpSpPr>
      <p:grpSpPr>
        <a:xfrm>
          <a:off x="0" y="0"/>
          <a:ext cx="0" cy="0"/>
          <a:chOff x="0" y="0"/>
          <a:chExt cx="0" cy="0"/>
        </a:xfrm>
      </p:grpSpPr>
      <p:sp>
        <p:nvSpPr>
          <p:cNvPr id="1062" name="Reference"/>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Reference</a:t>
            </a:r>
          </a:p>
        </p:txBody>
      </p:sp>
      <p:sp>
        <p:nvSpPr>
          <p:cNvPr id="1063" name="Add Title 40pt"/>
          <p:cNvSpPr txBox="1"/>
          <p:nvPr>
            <p:ph type="body" sz="quarter" idx="22"/>
          </p:nvPr>
        </p:nvSpPr>
        <p:spPr>
          <a:xfrm>
            <a:off x="2319834" y="4191055"/>
            <a:ext cx="9910861" cy="656481"/>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64" name="Add your Text here / Arial, normal, 35pt. Add your Text here / Arial, normal, 35pt."/>
          <p:cNvSpPr txBox="1"/>
          <p:nvPr>
            <p:ph type="body" sz="quarter" idx="23"/>
          </p:nvPr>
        </p:nvSpPr>
        <p:spPr>
          <a:xfrm>
            <a:off x="2273300" y="4909050"/>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65" name="Add Title 40pt"/>
          <p:cNvSpPr txBox="1"/>
          <p:nvPr>
            <p:ph type="body" sz="quarter" idx="24"/>
          </p:nvPr>
        </p:nvSpPr>
        <p:spPr>
          <a:xfrm>
            <a:off x="2319834" y="6383390"/>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66" name="Add your Text here / Arial, normal, 35pt. Add your Text here / Arial, normal, 35pt."/>
          <p:cNvSpPr txBox="1"/>
          <p:nvPr>
            <p:ph type="body" sz="quarter" idx="25"/>
          </p:nvPr>
        </p:nvSpPr>
        <p:spPr>
          <a:xfrm>
            <a:off x="2273300" y="7101386"/>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67" name="Add Title 40pt"/>
          <p:cNvSpPr txBox="1"/>
          <p:nvPr>
            <p:ph type="body" sz="quarter" idx="26"/>
          </p:nvPr>
        </p:nvSpPr>
        <p:spPr>
          <a:xfrm>
            <a:off x="2319834" y="8575726"/>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68" name="Add your Text here / Arial, normal, 35pt. Add your Text here / Arial, normal, 35pt."/>
          <p:cNvSpPr txBox="1"/>
          <p:nvPr>
            <p:ph type="body" sz="quarter" idx="27"/>
          </p:nvPr>
        </p:nvSpPr>
        <p:spPr>
          <a:xfrm>
            <a:off x="2273300" y="9293722"/>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69" name="Add Title 40pt"/>
          <p:cNvSpPr txBox="1"/>
          <p:nvPr>
            <p:ph type="body" sz="quarter" idx="28"/>
          </p:nvPr>
        </p:nvSpPr>
        <p:spPr>
          <a:xfrm>
            <a:off x="2319834" y="10768062"/>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70" name="Add your Text here / Arial, normal, 35pt. Add your Text here / Arial, normal, 35pt."/>
          <p:cNvSpPr txBox="1"/>
          <p:nvPr>
            <p:ph type="body" sz="quarter" idx="29"/>
          </p:nvPr>
        </p:nvSpPr>
        <p:spPr>
          <a:xfrm>
            <a:off x="2273300" y="11486058"/>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71" name="Add Title 40pt"/>
          <p:cNvSpPr txBox="1"/>
          <p:nvPr>
            <p:ph type="body" sz="quarter" idx="30"/>
          </p:nvPr>
        </p:nvSpPr>
        <p:spPr>
          <a:xfrm>
            <a:off x="13320574" y="4191055"/>
            <a:ext cx="9910861" cy="656481"/>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72" name="Add your Text here / Arial, normal, 35pt. Add your Text here / Arial, normal, 35pt."/>
          <p:cNvSpPr txBox="1"/>
          <p:nvPr>
            <p:ph type="body" sz="quarter" idx="31"/>
          </p:nvPr>
        </p:nvSpPr>
        <p:spPr>
          <a:xfrm>
            <a:off x="13274039" y="4909050"/>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73" name="Add Title 40pt"/>
          <p:cNvSpPr txBox="1"/>
          <p:nvPr>
            <p:ph type="body" sz="quarter" idx="32"/>
          </p:nvPr>
        </p:nvSpPr>
        <p:spPr>
          <a:xfrm>
            <a:off x="13320574" y="6383390"/>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74" name="Add your Text here / Arial, normal, 35pt. Add your Text here / Arial, normal, 35pt."/>
          <p:cNvSpPr txBox="1"/>
          <p:nvPr>
            <p:ph type="body" sz="quarter" idx="33"/>
          </p:nvPr>
        </p:nvSpPr>
        <p:spPr>
          <a:xfrm>
            <a:off x="13274039" y="7101386"/>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75" name="Add Title 40pt"/>
          <p:cNvSpPr txBox="1"/>
          <p:nvPr>
            <p:ph type="body" sz="quarter" idx="34"/>
          </p:nvPr>
        </p:nvSpPr>
        <p:spPr>
          <a:xfrm>
            <a:off x="13320574" y="8575726"/>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76" name="Add your Text here / Arial, normal, 35pt. Add your Text here / Arial, normal, 35pt."/>
          <p:cNvSpPr txBox="1"/>
          <p:nvPr>
            <p:ph type="body" sz="quarter" idx="35"/>
          </p:nvPr>
        </p:nvSpPr>
        <p:spPr>
          <a:xfrm>
            <a:off x="13274039" y="9293722"/>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77" name="Add Title 40pt"/>
          <p:cNvSpPr txBox="1"/>
          <p:nvPr>
            <p:ph type="body" sz="quarter" idx="36"/>
          </p:nvPr>
        </p:nvSpPr>
        <p:spPr>
          <a:xfrm>
            <a:off x="13320574" y="10768062"/>
            <a:ext cx="9910861" cy="656482"/>
          </a:xfrm>
          <a:prstGeom prst="rect">
            <a:avLst/>
          </a:prstGeom>
        </p:spPr>
        <p:txBody>
          <a:bodyPr>
            <a:noAutofit/>
          </a:bodyPr>
          <a:lstStyle>
            <a:lvl1pPr algn="l" defTabSz="1828800">
              <a:lnSpc>
                <a:spcPct val="130000"/>
              </a:lnSpc>
              <a:spcBef>
                <a:spcPts val="0"/>
              </a:spcBef>
              <a:defRPr sz="4000">
                <a:latin typeface="+mn-lt"/>
                <a:ea typeface="+mn-ea"/>
                <a:cs typeface="+mn-cs"/>
                <a:sym typeface="Arial"/>
              </a:defRPr>
            </a:lvl1pPr>
          </a:lstStyle>
          <a:p>
            <a:pPr/>
            <a:r>
              <a:t>Add Title 40pt</a:t>
            </a:r>
          </a:p>
        </p:txBody>
      </p:sp>
      <p:sp>
        <p:nvSpPr>
          <p:cNvPr id="1078" name="Add your Text here / Arial, normal, 35pt. Add your Text here / Arial, normal, 35pt."/>
          <p:cNvSpPr txBox="1"/>
          <p:nvPr>
            <p:ph type="body" sz="quarter" idx="37"/>
          </p:nvPr>
        </p:nvSpPr>
        <p:spPr>
          <a:xfrm>
            <a:off x="13274039" y="11486058"/>
            <a:ext cx="9910861" cy="1152405"/>
          </a:xfrm>
          <a:prstGeom prst="rect">
            <a:avLst/>
          </a:prstGeom>
        </p:spPr>
        <p:txBody>
          <a:bodyPr>
            <a:spAutoFit/>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Add your Text here / Arial, normal, 35pt. Add your Text here / Arial, normal, 35pt.</a:t>
            </a:r>
          </a:p>
        </p:txBody>
      </p:sp>
      <p:sp>
        <p:nvSpPr>
          <p:cNvPr id="1079"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ank you">
    <p:bg>
      <p:bgPr>
        <a:solidFill>
          <a:srgbClr val="030C14"/>
        </a:solidFill>
      </p:bgPr>
    </p:bg>
    <p:spTree>
      <p:nvGrpSpPr>
        <p:cNvPr id="1" name=""/>
        <p:cNvGrpSpPr/>
        <p:nvPr/>
      </p:nvGrpSpPr>
      <p:grpSpPr>
        <a:xfrm>
          <a:off x="0" y="0"/>
          <a:ext cx="0" cy="0"/>
          <a:chOff x="0" y="0"/>
          <a:chExt cx="0" cy="0"/>
        </a:xfrm>
      </p:grpSpPr>
      <p:sp>
        <p:nvSpPr>
          <p:cNvPr id="1086" name="Thank you"/>
          <p:cNvSpPr txBox="1"/>
          <p:nvPr>
            <p:ph type="body" sz="quarter" idx="21"/>
          </p:nvPr>
        </p:nvSpPr>
        <p:spPr>
          <a:xfrm>
            <a:off x="1405334" y="5422428"/>
            <a:ext cx="21573332" cy="1804344"/>
          </a:xfrm>
          <a:prstGeom prst="rect">
            <a:avLst/>
          </a:prstGeom>
        </p:spPr>
        <p:txBody>
          <a:bodyPr anchor="ctr">
            <a:spAutoFit/>
          </a:bodyPr>
          <a:lstStyle>
            <a:lvl1pPr>
              <a:spcBef>
                <a:spcPts val="0"/>
              </a:spcBef>
              <a:defRPr>
                <a:latin typeface="+mn-lt"/>
                <a:ea typeface="+mn-ea"/>
                <a:cs typeface="+mn-cs"/>
                <a:sym typeface="Arial"/>
              </a:defRPr>
            </a:lvl1pPr>
          </a:lstStyle>
          <a:p>
            <a:pPr/>
            <a:r>
              <a:t>Thank you</a:t>
            </a:r>
          </a:p>
        </p:txBody>
      </p:sp>
      <p:sp>
        <p:nvSpPr>
          <p:cNvPr id="108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2">
    <p:spTree>
      <p:nvGrpSpPr>
        <p:cNvPr id="1" name=""/>
        <p:cNvGrpSpPr/>
        <p:nvPr/>
      </p:nvGrpSpPr>
      <p:grpSpPr>
        <a:xfrm>
          <a:off x="0" y="0"/>
          <a:ext cx="0" cy="0"/>
          <a:chOff x="0" y="0"/>
          <a:chExt cx="0" cy="0"/>
        </a:xfrm>
      </p:grpSpPr>
      <p:sp>
        <p:nvSpPr>
          <p:cNvPr id="1094" name="Title Text"/>
          <p:cNvSpPr txBox="1"/>
          <p:nvPr>
            <p:ph type="title"/>
          </p:nvPr>
        </p:nvSpPr>
        <p:spPr>
          <a:prstGeom prst="rect">
            <a:avLst/>
          </a:prstGeom>
        </p:spPr>
        <p:txBody>
          <a:bodyPr/>
          <a:lstStyle/>
          <a:p>
            <a:pPr/>
            <a:r>
              <a:t>Title Text</a:t>
            </a:r>
          </a:p>
        </p:txBody>
      </p:sp>
      <p:sp>
        <p:nvSpPr>
          <p:cNvPr id="10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030C14"/>
        </a:solidFill>
      </p:bgPr>
    </p:bg>
    <p:spTree>
      <p:nvGrpSpPr>
        <p:cNvPr id="1" name=""/>
        <p:cNvGrpSpPr/>
        <p:nvPr/>
      </p:nvGrpSpPr>
      <p:grpSpPr>
        <a:xfrm>
          <a:off x="0" y="0"/>
          <a:ext cx="0" cy="0"/>
          <a:chOff x="0" y="0"/>
          <a:chExt cx="0" cy="0"/>
        </a:xfrm>
      </p:grpSpPr>
      <p:pic>
        <p:nvPicPr>
          <p:cNvPr id="1102" name="Image" descr="Image"/>
          <p:cNvPicPr>
            <a:picLocks noChangeAspect="1"/>
          </p:cNvPicPr>
          <p:nvPr/>
        </p:nvPicPr>
        <p:blipFill>
          <a:blip r:embed="rId2">
            <a:extLst/>
          </a:blip>
          <a:srcRect l="0" t="25306" r="0" b="0"/>
          <a:stretch>
            <a:fillRect/>
          </a:stretch>
        </p:blipFill>
        <p:spPr>
          <a:xfrm>
            <a:off x="0" y="0"/>
            <a:ext cx="24439151" cy="13716052"/>
          </a:xfrm>
          <a:prstGeom prst="rect">
            <a:avLst/>
          </a:prstGeom>
          <a:ln w="12700">
            <a:miter lim="400000"/>
          </a:ln>
        </p:spPr>
      </p:pic>
      <p:sp>
        <p:nvSpPr>
          <p:cNvPr id="1103" name="テキスト ボックス 9"/>
          <p:cNvSpPr txBox="1"/>
          <p:nvPr>
            <p:ph type="body" sz="quarter" idx="21"/>
          </p:nvPr>
        </p:nvSpPr>
        <p:spPr>
          <a:xfrm>
            <a:off x="2588800" y="5688783"/>
            <a:ext cx="6371601" cy="1601834"/>
          </a:xfrm>
          <a:prstGeom prst="rect">
            <a:avLst/>
          </a:prstGeom>
        </p:spPr>
        <p:txBody>
          <a:bodyPr lIns="91439" tIns="91439" rIns="91439" bIns="91439" anchor="ctr">
            <a:spAutoFit/>
          </a:bodyPr>
          <a:lstStyle>
            <a:lvl1pPr algn="l" defTabSz="1828800">
              <a:spcBef>
                <a:spcPts val="0"/>
              </a:spcBef>
              <a:defRPr sz="10000">
                <a:latin typeface="+mn-lt"/>
                <a:ea typeface="+mn-ea"/>
                <a:cs typeface="+mn-cs"/>
                <a:sym typeface="Arial"/>
              </a:defRPr>
            </a:lvl1pPr>
          </a:lstStyle>
          <a:p>
            <a:pPr/>
            <a:r>
              <a:t>Agenda</a:t>
            </a:r>
          </a:p>
        </p:txBody>
      </p:sp>
      <p:sp>
        <p:nvSpPr>
          <p:cNvPr id="1104" name="Headline, Arial, Normal, 45pt abcdef…"/>
          <p:cNvSpPr txBox="1"/>
          <p:nvPr>
            <p:ph type="body" idx="22"/>
          </p:nvPr>
        </p:nvSpPr>
        <p:spPr>
          <a:xfrm>
            <a:off x="9840826" y="-5698"/>
            <a:ext cx="12127875" cy="13727396"/>
          </a:xfrm>
          <a:prstGeom prst="rect">
            <a:avLst/>
          </a:prstGeom>
        </p:spPr>
        <p:txBody>
          <a:bodyPr lIns="0" tIns="0" rIns="0" bIns="0" anchor="ctr"/>
          <a:lstStyle/>
          <a:p>
            <a:pPr marL="508000" indent="-508000" algn="l" defTabSz="719999">
              <a:spcBef>
                <a:spcPts val="2000"/>
              </a:spcBef>
              <a:buClr>
                <a:srgbClr val="0C70E8"/>
              </a:buClr>
              <a:buSzPct val="100000"/>
              <a:buChar char="-"/>
              <a:defRPr b="0" sz="4500">
                <a:latin typeface="+mn-lt"/>
                <a:ea typeface="+mn-ea"/>
                <a:cs typeface="+mn-cs"/>
                <a:sym typeface="Arial"/>
              </a:defRPr>
            </a:pPr>
            <a:r>
              <a:t>Headline, Arial, Normal, 45pt abcdef</a:t>
            </a:r>
          </a:p>
          <a:p>
            <a:pPr marL="508000" indent="-508000" algn="l" defTabSz="719999">
              <a:spcBef>
                <a:spcPts val="2000"/>
              </a:spcBef>
              <a:buClr>
                <a:srgbClr val="0C70E8"/>
              </a:buClr>
              <a:buSzPct val="100000"/>
              <a:buChar char="-"/>
              <a:defRPr b="0" sz="4500">
                <a:latin typeface="+mn-lt"/>
                <a:ea typeface="+mn-ea"/>
                <a:cs typeface="+mn-cs"/>
                <a:sym typeface="Arial"/>
              </a:defRPr>
            </a:pPr>
            <a:r>
              <a:t>Headline, Arial, Normal, 45pt </a:t>
            </a:r>
          </a:p>
          <a:p>
            <a:pPr marL="508000" indent="-508000" algn="l" defTabSz="719999">
              <a:spcBef>
                <a:spcPts val="2000"/>
              </a:spcBef>
              <a:buClr>
                <a:srgbClr val="0C70E8"/>
              </a:buClr>
              <a:buSzPct val="100000"/>
              <a:buChar char="-"/>
              <a:defRPr b="0" sz="4500">
                <a:latin typeface="+mn-lt"/>
                <a:ea typeface="+mn-ea"/>
                <a:cs typeface="+mn-cs"/>
                <a:sym typeface="Arial"/>
              </a:defRPr>
            </a:pPr>
            <a:r>
              <a:t>Headline, Arial, Normal, 45pt, Headline, Arial, Normal, 45pt</a:t>
            </a:r>
          </a:p>
        </p:txBody>
      </p:sp>
      <p:sp>
        <p:nvSpPr>
          <p:cNvPr id="110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title 1">
    <p:bg>
      <p:bgPr>
        <a:solidFill>
          <a:srgbClr val="030C14"/>
        </a:solidFill>
      </p:bgPr>
    </p:bg>
    <p:spTree>
      <p:nvGrpSpPr>
        <p:cNvPr id="1" name=""/>
        <p:cNvGrpSpPr/>
        <p:nvPr/>
      </p:nvGrpSpPr>
      <p:grpSpPr>
        <a:xfrm>
          <a:off x="0" y="0"/>
          <a:ext cx="0" cy="0"/>
          <a:chOff x="0" y="0"/>
          <a:chExt cx="0" cy="0"/>
        </a:xfrm>
      </p:grpSpPr>
      <p:sp>
        <p:nvSpPr>
          <p:cNvPr id="1112"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113"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114"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rcle 1">
    <p:bg>
      <p:bgPr>
        <a:solidFill>
          <a:srgbClr val="030C14"/>
        </a:solidFill>
      </p:bgPr>
    </p:bg>
    <p:spTree>
      <p:nvGrpSpPr>
        <p:cNvPr id="1" name=""/>
        <p:cNvGrpSpPr/>
        <p:nvPr/>
      </p:nvGrpSpPr>
      <p:grpSpPr>
        <a:xfrm>
          <a:off x="0" y="0"/>
          <a:ext cx="0" cy="0"/>
          <a:chOff x="0" y="0"/>
          <a:chExt cx="0" cy="0"/>
        </a:xfrm>
      </p:grpSpPr>
      <p:sp>
        <p:nvSpPr>
          <p:cNvPr id="1121" name="Title 80pt"/>
          <p:cNvSpPr txBox="1"/>
          <p:nvPr>
            <p:ph type="body" sz="quarter" idx="21"/>
          </p:nvPr>
        </p:nvSpPr>
        <p:spPr>
          <a:xfrm>
            <a:off x="1403350" y="1334400"/>
            <a:ext cx="21577300" cy="1270001"/>
          </a:xfrm>
          <a:prstGeom prst="rect">
            <a:avLst/>
          </a:prstGeom>
        </p:spPr>
        <p:txBody>
          <a:bodyPr lIns="0" tIns="0" rIns="0" bIns="0" anchor="ctr">
            <a:noAutofit/>
          </a:bodyPr>
          <a:lstStyle>
            <a:lvl1pPr defTabSz="1828800">
              <a:spcBef>
                <a:spcPts val="0"/>
              </a:spcBef>
              <a:defRPr sz="8000">
                <a:latin typeface="+mn-lt"/>
                <a:ea typeface="+mn-ea"/>
                <a:cs typeface="+mn-cs"/>
                <a:sym typeface="Arial"/>
              </a:defRPr>
            </a:lvl1pPr>
          </a:lstStyle>
          <a:p>
            <a:pPr/>
            <a:r>
              <a:t>Title 80pt</a:t>
            </a:r>
          </a:p>
        </p:txBody>
      </p:sp>
      <p:sp>
        <p:nvSpPr>
          <p:cNvPr id="1122" name="Subtitle"/>
          <p:cNvSpPr txBox="1"/>
          <p:nvPr>
            <p:ph type="body" sz="quarter" idx="22"/>
          </p:nvPr>
        </p:nvSpPr>
        <p:spPr>
          <a:xfrm>
            <a:off x="1405334" y="2793309"/>
            <a:ext cx="21573332" cy="656482"/>
          </a:xfrm>
          <a:prstGeom prst="rect">
            <a:avLst/>
          </a:prstGeom>
        </p:spPr>
        <p:txBody>
          <a:bodyPr lIns="0" tIns="0" rIns="0" bIns="0" anchor="ctr"/>
          <a:lstStyle>
            <a:lvl1pPr defTabSz="719999">
              <a:spcBef>
                <a:spcPts val="0"/>
              </a:spcBef>
              <a:defRPr b="0" sz="3000">
                <a:solidFill>
                  <a:srgbClr val="9FA3BE"/>
                </a:solidFill>
                <a:latin typeface="+mn-lt"/>
                <a:ea typeface="+mn-ea"/>
                <a:cs typeface="+mn-cs"/>
                <a:sym typeface="Arial"/>
              </a:defRPr>
            </a:lvl1pPr>
          </a:lstStyle>
          <a:p>
            <a:pPr/>
            <a:r>
              <a:t>Subtitle</a:t>
            </a:r>
          </a:p>
        </p:txBody>
      </p:sp>
      <p:sp>
        <p:nvSpPr>
          <p:cNvPr id="1123" name="テキスト プレースホルダー 2"/>
          <p:cNvSpPr/>
          <p:nvPr>
            <p:ph type="body" sz="quarter" idx="23"/>
          </p:nvPr>
        </p:nvSpPr>
        <p:spPr>
          <a:xfrm>
            <a:off x="2795556" y="91172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other</a:t>
            </a:r>
          </a:p>
        </p:txBody>
      </p:sp>
      <p:sp>
        <p:nvSpPr>
          <p:cNvPr id="1124" name="テキスト プレースホルダー 2"/>
          <p:cNvSpPr/>
          <p:nvPr>
            <p:ph type="body" sz="quarter" idx="24"/>
          </p:nvPr>
        </p:nvSpPr>
        <p:spPr>
          <a:xfrm>
            <a:off x="2795556"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1125" name="テキスト プレースホルダー 2"/>
          <p:cNvSpPr/>
          <p:nvPr>
            <p:ph type="body" sz="quarter" idx="25"/>
          </p:nvPr>
        </p:nvSpPr>
        <p:spPr>
          <a:xfrm>
            <a:off x="2454164"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1126" name="円/楕円 10"/>
          <p:cNvSpPr/>
          <p:nvPr>
            <p:ph type="body" sz="quarter" idx="26"/>
          </p:nvPr>
        </p:nvSpPr>
        <p:spPr>
          <a:xfrm>
            <a:off x="1877076"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1127" name="円/楕円 10"/>
          <p:cNvSpPr/>
          <p:nvPr>
            <p:ph type="body" sz="quarter" idx="27"/>
          </p:nvPr>
        </p:nvSpPr>
        <p:spPr>
          <a:xfrm>
            <a:off x="16349963"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1128" name="テキスト プレースホルダー 2"/>
          <p:cNvSpPr/>
          <p:nvPr>
            <p:ph type="body" sz="quarter" idx="28"/>
          </p:nvPr>
        </p:nvSpPr>
        <p:spPr>
          <a:xfrm>
            <a:off x="10032000" y="9117269"/>
            <a:ext cx="4320000"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other</a:t>
            </a:r>
          </a:p>
        </p:txBody>
      </p:sp>
      <p:sp>
        <p:nvSpPr>
          <p:cNvPr id="1129" name="テキスト プレースホルダー 2"/>
          <p:cNvSpPr/>
          <p:nvPr>
            <p:ph type="body" sz="quarter" idx="29"/>
          </p:nvPr>
        </p:nvSpPr>
        <p:spPr>
          <a:xfrm>
            <a:off x="10032000" y="6482024"/>
            <a:ext cx="4320000"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1130" name="テキスト プレースホルダー 2"/>
          <p:cNvSpPr/>
          <p:nvPr>
            <p:ph type="body" sz="quarter" idx="30"/>
          </p:nvPr>
        </p:nvSpPr>
        <p:spPr>
          <a:xfrm>
            <a:off x="9690607"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1131" name="円/楕円 10"/>
          <p:cNvSpPr/>
          <p:nvPr>
            <p:ph type="body" sz="quarter" idx="31"/>
          </p:nvPr>
        </p:nvSpPr>
        <p:spPr>
          <a:xfrm>
            <a:off x="9113519" y="4987926"/>
            <a:ext cx="6156961" cy="6156961"/>
          </a:xfrm>
          <a:prstGeom prst="ellipse">
            <a:avLst/>
          </a:prstGeom>
          <a:ln w="114300">
            <a:solidFill>
              <a:srgbClr val="0C70E8"/>
            </a:solidFill>
          </a:ln>
        </p:spPr>
        <p:txBody>
          <a:bodyPr lIns="359999" tIns="359999" rIns="359999" bIns="359999" anchor="ctr">
            <a:noAutofit/>
          </a:bodyPr>
          <a:lstStyle/>
          <a:p>
            <a:pPr defTabSz="1828800">
              <a:lnSpc>
                <a:spcPct val="90000"/>
              </a:lnSpc>
              <a:spcBef>
                <a:spcPts val="2000"/>
              </a:spcBef>
              <a:defRPr sz="3700">
                <a:latin typeface="+mn-lt"/>
                <a:ea typeface="+mn-ea"/>
                <a:cs typeface="+mn-cs"/>
                <a:sym typeface="Arial"/>
              </a:defRPr>
            </a:pPr>
          </a:p>
        </p:txBody>
      </p:sp>
      <p:sp>
        <p:nvSpPr>
          <p:cNvPr id="1132" name="テキスト プレースホルダー 2"/>
          <p:cNvSpPr/>
          <p:nvPr>
            <p:ph type="body" sz="quarter" idx="32"/>
          </p:nvPr>
        </p:nvSpPr>
        <p:spPr>
          <a:xfrm>
            <a:off x="17268443" y="9117269"/>
            <a:ext cx="4320001" cy="540003"/>
          </a:xfrm>
          <a:prstGeom prst="rect">
            <a:avLst/>
          </a:prstGeom>
        </p:spPr>
        <p:txBody>
          <a:bodyPr lIns="0" tIns="0" rIns="0" bIns="0" anchor="ctr"/>
          <a:lstStyle>
            <a:lvl1pPr defTabSz="1828800">
              <a:lnSpc>
                <a:spcPct val="90000"/>
              </a:lnSpc>
              <a:spcBef>
                <a:spcPts val="2000"/>
              </a:spcBef>
              <a:defRPr sz="3500">
                <a:solidFill>
                  <a:srgbClr val="5DCA55"/>
                </a:solidFill>
                <a:latin typeface="+mn-lt"/>
                <a:ea typeface="+mn-ea"/>
                <a:cs typeface="+mn-cs"/>
                <a:sym typeface="Arial"/>
              </a:defRPr>
            </a:lvl1pPr>
          </a:lstStyle>
          <a:p>
            <a:pPr/>
            <a:r>
              <a:t>other</a:t>
            </a:r>
          </a:p>
        </p:txBody>
      </p:sp>
      <p:sp>
        <p:nvSpPr>
          <p:cNvPr id="1133" name="テキスト プレースホルダー 2"/>
          <p:cNvSpPr/>
          <p:nvPr>
            <p:ph type="body" sz="quarter" idx="33"/>
          </p:nvPr>
        </p:nvSpPr>
        <p:spPr>
          <a:xfrm>
            <a:off x="17268443" y="6482024"/>
            <a:ext cx="4320001" cy="540001"/>
          </a:xfrm>
          <a:prstGeom prst="rect">
            <a:avLst/>
          </a:prstGeom>
        </p:spPr>
        <p:txBody>
          <a:bodyPr lIns="0" tIns="0" rIns="0" bIns="0" anchor="ctr"/>
          <a:lstStyle>
            <a:lvl1pPr defTabSz="719999">
              <a:lnSpc>
                <a:spcPct val="80000"/>
              </a:lnSpc>
              <a:spcBef>
                <a:spcPts val="2000"/>
              </a:spcBef>
              <a:defRPr sz="3500">
                <a:latin typeface="+mn-lt"/>
                <a:ea typeface="+mn-ea"/>
                <a:cs typeface="+mn-cs"/>
                <a:sym typeface="Arial"/>
              </a:defRPr>
            </a:lvl1pPr>
          </a:lstStyle>
          <a:p>
            <a:pPr/>
            <a:r>
              <a:t>Title</a:t>
            </a:r>
          </a:p>
        </p:txBody>
      </p:sp>
      <p:sp>
        <p:nvSpPr>
          <p:cNvPr id="1134" name="テキスト プレースホルダー 2"/>
          <p:cNvSpPr/>
          <p:nvPr>
            <p:ph type="body" sz="quarter" idx="34"/>
          </p:nvPr>
        </p:nvSpPr>
        <p:spPr>
          <a:xfrm>
            <a:off x="16927052" y="7137606"/>
            <a:ext cx="5002785" cy="1857600"/>
          </a:xfrm>
          <a:prstGeom prst="rect">
            <a:avLst/>
          </a:prstGeom>
        </p:spPr>
        <p:txBody>
          <a:bodyPr lIns="0" tIns="0" rIns="0" bIns="0" anchor="ctr"/>
          <a:lstStyle>
            <a:lvl1pPr defTabSz="1828800">
              <a:spcBef>
                <a:spcPts val="0"/>
              </a:spcBef>
              <a:defRPr sz="7500">
                <a:latin typeface="+mn-lt"/>
                <a:ea typeface="+mn-ea"/>
                <a:cs typeface="+mn-cs"/>
                <a:sym typeface="Arial"/>
              </a:defRPr>
            </a:lvl1pPr>
          </a:lstStyle>
          <a:p>
            <a:pPr/>
            <a:r>
              <a:t>content</a:t>
            </a:r>
          </a:p>
        </p:txBody>
      </p:sp>
      <p:sp>
        <p:nvSpPr>
          <p:cNvPr id="1135"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ank you">
    <p:bg>
      <p:bgPr>
        <a:solidFill>
          <a:srgbClr val="030C14"/>
        </a:solidFill>
      </p:bgPr>
    </p:bg>
    <p:spTree>
      <p:nvGrpSpPr>
        <p:cNvPr id="1" name=""/>
        <p:cNvGrpSpPr/>
        <p:nvPr/>
      </p:nvGrpSpPr>
      <p:grpSpPr>
        <a:xfrm>
          <a:off x="0" y="0"/>
          <a:ext cx="0" cy="0"/>
          <a:chOff x="0" y="0"/>
          <a:chExt cx="0" cy="0"/>
        </a:xfrm>
      </p:grpSpPr>
      <p:sp>
        <p:nvSpPr>
          <p:cNvPr id="1142" name="Thank you"/>
          <p:cNvSpPr txBox="1"/>
          <p:nvPr>
            <p:ph type="body" sz="quarter" idx="21"/>
          </p:nvPr>
        </p:nvSpPr>
        <p:spPr>
          <a:xfrm>
            <a:off x="1405334" y="5848114"/>
            <a:ext cx="21573332" cy="952972"/>
          </a:xfrm>
          <a:prstGeom prst="rect">
            <a:avLst/>
          </a:prstGeom>
        </p:spPr>
        <p:txBody>
          <a:bodyPr anchor="ctr">
            <a:spAutoFit/>
          </a:bodyPr>
          <a:lstStyle>
            <a:lvl1pPr>
              <a:spcBef>
                <a:spcPts val="0"/>
              </a:spcBef>
              <a:defRPr sz="6000">
                <a:latin typeface="+mn-lt"/>
                <a:ea typeface="+mn-ea"/>
                <a:cs typeface="+mn-cs"/>
                <a:sym typeface="Arial"/>
              </a:defRPr>
            </a:lvl1pPr>
          </a:lstStyle>
          <a:p>
            <a:pPr/>
            <a:r>
              <a:t>Thank you</a:t>
            </a:r>
          </a:p>
        </p:txBody>
      </p:sp>
      <p:sp>
        <p:nvSpPr>
          <p:cNvPr id="1143"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left 1  image">
    <p:bg>
      <p:bgPr>
        <a:solidFill>
          <a:srgbClr val="030C14"/>
        </a:solidFill>
      </p:bgPr>
    </p:bg>
    <p:spTree>
      <p:nvGrpSpPr>
        <p:cNvPr id="1" name=""/>
        <p:cNvGrpSpPr/>
        <p:nvPr/>
      </p:nvGrpSpPr>
      <p:grpSpPr>
        <a:xfrm>
          <a:off x="0" y="0"/>
          <a:ext cx="0" cy="0"/>
          <a:chOff x="0" y="0"/>
          <a:chExt cx="0" cy="0"/>
        </a:xfrm>
      </p:grpSpPr>
      <p:sp>
        <p:nvSpPr>
          <p:cNvPr id="82" name="Untitled-1-01.png"/>
          <p:cNvSpPr/>
          <p:nvPr>
            <p:ph type="pic" idx="21"/>
          </p:nvPr>
        </p:nvSpPr>
        <p:spPr>
          <a:xfrm>
            <a:off x="0" y="0"/>
            <a:ext cx="24384000" cy="13716000"/>
          </a:xfrm>
          <a:prstGeom prst="rect">
            <a:avLst/>
          </a:prstGeom>
        </p:spPr>
        <p:txBody>
          <a:bodyPr lIns="91439" tIns="45719" rIns="91439" bIns="45719">
            <a:noAutofit/>
          </a:bodyPr>
          <a:lstStyle/>
          <a:p>
            <a:pPr/>
          </a:p>
        </p:txBody>
      </p:sp>
      <p:sp>
        <p:nvSpPr>
          <p:cNvPr id="83" name="Rectangle"/>
          <p:cNvSpPr/>
          <p:nvPr>
            <p:ph type="body" idx="22"/>
          </p:nvPr>
        </p:nvSpPr>
        <p:spPr>
          <a:xfrm>
            <a:off x="0" y="0"/>
            <a:ext cx="24384000" cy="13716000"/>
          </a:xfrm>
          <a:prstGeom prst="rect">
            <a:avLst/>
          </a:prstGeom>
          <a:solidFill>
            <a:srgbClr val="030C14">
              <a:alpha val="80000"/>
            </a:srgbClr>
          </a:solidFill>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84" name="Title 120pt"/>
          <p:cNvSpPr txBox="1"/>
          <p:nvPr>
            <p:ph type="body" sz="quarter" idx="23"/>
          </p:nvPr>
        </p:nvSpPr>
        <p:spPr>
          <a:xfrm>
            <a:off x="1405334" y="5184213"/>
            <a:ext cx="21573332" cy="2360613"/>
          </a:xfrm>
          <a:prstGeom prst="rect">
            <a:avLst/>
          </a:prstGeom>
        </p:spPr>
        <p:txBody>
          <a:bodyPr anchor="ctr">
            <a:noAutofit/>
          </a:bodyPr>
          <a:lstStyle>
            <a:lvl1pPr algn="l">
              <a:spcBef>
                <a:spcPts val="0"/>
              </a:spcBef>
              <a:defRPr>
                <a:latin typeface="+mn-lt"/>
                <a:ea typeface="+mn-ea"/>
                <a:cs typeface="+mn-cs"/>
                <a:sym typeface="Arial"/>
              </a:defRPr>
            </a:lvl1pPr>
          </a:lstStyle>
          <a:p>
            <a:pPr/>
            <a:r>
              <a:t>Title 120pt</a:t>
            </a:r>
          </a:p>
        </p:txBody>
      </p:sp>
      <p:sp>
        <p:nvSpPr>
          <p:cNvPr id="85" name="Subtitle"/>
          <p:cNvSpPr txBox="1"/>
          <p:nvPr>
            <p:ph type="body" sz="quarter" idx="24"/>
          </p:nvPr>
        </p:nvSpPr>
        <p:spPr>
          <a:xfrm>
            <a:off x="1405333" y="7592286"/>
            <a:ext cx="21573333" cy="817428"/>
          </a:xfrm>
          <a:prstGeom prst="rect">
            <a:avLst/>
          </a:prstGeom>
        </p:spPr>
        <p:txBody>
          <a:bodyPr anchor="ctr">
            <a:spAutoFit/>
          </a:bodyPr>
          <a:lstStyle>
            <a:lvl1pPr algn="l" defTabSz="1828800">
              <a:lnSpc>
                <a:spcPct val="110000"/>
              </a:lnSpc>
              <a:spcBef>
                <a:spcPts val="2000"/>
              </a:spcBef>
              <a:defRPr sz="5000">
                <a:latin typeface="+mn-lt"/>
                <a:ea typeface="+mn-ea"/>
                <a:cs typeface="+mn-cs"/>
                <a:sym typeface="Arial"/>
              </a:defRPr>
            </a:lvl1pPr>
          </a:lstStyle>
          <a:p>
            <a:pPr/>
            <a:r>
              <a:t>Subtitle</a:t>
            </a:r>
          </a:p>
        </p:txBody>
      </p:sp>
      <p:sp>
        <p:nvSpPr>
          <p:cNvPr id="86"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left 2 image">
    <p:bg>
      <p:bgPr>
        <a:solidFill>
          <a:srgbClr val="030C14"/>
        </a:solidFill>
      </p:bgPr>
    </p:bg>
    <p:spTree>
      <p:nvGrpSpPr>
        <p:cNvPr id="1" name=""/>
        <p:cNvGrpSpPr/>
        <p:nvPr/>
      </p:nvGrpSpPr>
      <p:grpSpPr>
        <a:xfrm>
          <a:off x="0" y="0"/>
          <a:ext cx="0" cy="0"/>
          <a:chOff x="0" y="0"/>
          <a:chExt cx="0" cy="0"/>
        </a:xfrm>
      </p:grpSpPr>
      <p:sp>
        <p:nvSpPr>
          <p:cNvPr id="93" name="Untitled-1-01.png"/>
          <p:cNvSpPr/>
          <p:nvPr>
            <p:ph type="pic" idx="21"/>
          </p:nvPr>
        </p:nvSpPr>
        <p:spPr>
          <a:xfrm>
            <a:off x="0" y="0"/>
            <a:ext cx="24384000" cy="13716000"/>
          </a:xfrm>
          <a:prstGeom prst="rect">
            <a:avLst/>
          </a:prstGeom>
        </p:spPr>
        <p:txBody>
          <a:bodyPr lIns="91439" tIns="45719" rIns="91439" bIns="45719">
            <a:noAutofit/>
          </a:bodyPr>
          <a:lstStyle/>
          <a:p>
            <a:pPr/>
          </a:p>
        </p:txBody>
      </p:sp>
      <p:sp>
        <p:nvSpPr>
          <p:cNvPr id="94" name="Rectangle"/>
          <p:cNvSpPr/>
          <p:nvPr>
            <p:ph type="body" idx="22"/>
          </p:nvPr>
        </p:nvSpPr>
        <p:spPr>
          <a:xfrm>
            <a:off x="0" y="0"/>
            <a:ext cx="24384000" cy="13716001"/>
          </a:xfrm>
          <a:prstGeom prst="rect">
            <a:avLst/>
          </a:prstGeom>
          <a:solidFill>
            <a:srgbClr val="030C14">
              <a:alpha val="80000"/>
            </a:srgbClr>
          </a:solidFill>
        </p:spPr>
        <p:txBody>
          <a:bodyPr lIns="0" tIns="0" rIns="0" bIns="0" anchor="ctr"/>
          <a:lstStyle/>
          <a:p>
            <a:pPr defTabSz="719999">
              <a:lnSpc>
                <a:spcPct val="80000"/>
              </a:lnSpc>
              <a:spcBef>
                <a:spcPts val="2000"/>
              </a:spcBef>
              <a:defRPr sz="3500">
                <a:latin typeface="+mn-lt"/>
                <a:ea typeface="+mn-ea"/>
                <a:cs typeface="+mn-cs"/>
                <a:sym typeface="Arial"/>
              </a:defRPr>
            </a:pPr>
          </a:p>
        </p:txBody>
      </p:sp>
      <p:sp>
        <p:nvSpPr>
          <p:cNvPr id="95" name="Subtitle"/>
          <p:cNvSpPr txBox="1"/>
          <p:nvPr>
            <p:ph type="body" sz="quarter" idx="23"/>
          </p:nvPr>
        </p:nvSpPr>
        <p:spPr>
          <a:xfrm>
            <a:off x="1405334" y="8554449"/>
            <a:ext cx="21573332" cy="817427"/>
          </a:xfrm>
          <a:prstGeom prst="rect">
            <a:avLst/>
          </a:prstGeom>
        </p:spPr>
        <p:txBody>
          <a:bodyPr anchor="ctr">
            <a:spAutoFit/>
          </a:bodyPr>
          <a:lstStyle>
            <a:lvl1pPr algn="l" defTabSz="1828800">
              <a:lnSpc>
                <a:spcPct val="110000"/>
              </a:lnSpc>
              <a:spcBef>
                <a:spcPts val="2000"/>
              </a:spcBef>
              <a:defRPr sz="5000">
                <a:latin typeface="+mn-lt"/>
                <a:ea typeface="+mn-ea"/>
                <a:cs typeface="+mn-cs"/>
                <a:sym typeface="Arial"/>
              </a:defRPr>
            </a:lvl1pPr>
          </a:lstStyle>
          <a:p>
            <a:pPr/>
            <a:r>
              <a:t>Subtitle</a:t>
            </a:r>
          </a:p>
        </p:txBody>
      </p:sp>
      <p:sp>
        <p:nvSpPr>
          <p:cNvPr id="96" name="Title 120pt…"/>
          <p:cNvSpPr txBox="1"/>
          <p:nvPr>
            <p:ph type="body" sz="half" idx="24"/>
          </p:nvPr>
        </p:nvSpPr>
        <p:spPr>
          <a:xfrm>
            <a:off x="1405334" y="4229331"/>
            <a:ext cx="21573332" cy="4274841"/>
          </a:xfrm>
          <a:prstGeom prst="rect">
            <a:avLst/>
          </a:prstGeom>
        </p:spPr>
        <p:txBody>
          <a:bodyPr anchor="ctr">
            <a:noAutofit/>
          </a:bodyPr>
          <a:lstStyle/>
          <a:p>
            <a:pPr algn="l">
              <a:spcBef>
                <a:spcPts val="0"/>
              </a:spcBef>
              <a:defRPr>
                <a:latin typeface="+mn-lt"/>
                <a:ea typeface="+mn-ea"/>
                <a:cs typeface="+mn-cs"/>
                <a:sym typeface="Arial"/>
              </a:defRPr>
            </a:pPr>
            <a:r>
              <a:t>Title 120pt</a:t>
            </a:r>
          </a:p>
          <a:p>
            <a:pPr algn="l">
              <a:spcBef>
                <a:spcPts val="0"/>
              </a:spcBef>
              <a:defRPr>
                <a:latin typeface="+mn-lt"/>
                <a:ea typeface="+mn-ea"/>
                <a:cs typeface="+mn-cs"/>
                <a:sym typeface="Arial"/>
              </a:defRPr>
            </a:pPr>
            <a:r>
              <a:t>For the 2line</a:t>
            </a:r>
          </a:p>
        </p:txBody>
      </p:sp>
      <p:sp>
        <p:nvSpPr>
          <p:cNvPr id="97" name="Slide Number"/>
          <p:cNvSpPr txBox="1"/>
          <p:nvPr>
            <p:ph type="sldNum" sz="quarter" idx="2"/>
          </p:nvPr>
        </p:nvSpPr>
        <p:spPr>
          <a:xfrm>
            <a:off x="11978411" y="13125399"/>
            <a:ext cx="414681" cy="330200"/>
          </a:xfrm>
          <a:prstGeom prst="rect">
            <a:avLst/>
          </a:prstGeom>
        </p:spPr>
        <p:txBody>
          <a:bodyPr anchor="b"/>
          <a:lstStyle>
            <a:lvl1pPr defTabSz="584200">
              <a:defRPr sz="1800">
                <a:solidFill>
                  <a:srgbClr val="000000"/>
                </a:solidFill>
                <a:latin typeface="ヒラギノ角ゴ ProN W3"/>
                <a:ea typeface="ヒラギノ角ゴ ProN W3"/>
                <a:cs typeface="ヒラギノ角ゴ ProN W3"/>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141414"/>
        </a:solidFill>
      </p:bgPr>
    </p:bg>
    <p:spTree>
      <p:nvGrpSpPr>
        <p:cNvPr id="1" name=""/>
        <p:cNvGrpSpPr/>
        <p:nvPr/>
      </p:nvGrpSpPr>
      <p:grpSpPr>
        <a:xfrm>
          <a:off x="0" y="0"/>
          <a:ext cx="0" cy="0"/>
          <a:chOff x="0" y="0"/>
          <a:chExt cx="0" cy="0"/>
        </a:xfrm>
      </p:grpSpPr>
      <p:sp>
        <p:nvSpPr>
          <p:cNvPr id="2" name="Title Text"/>
          <p:cNvSpPr txBox="1"/>
          <p:nvPr>
            <p:ph type="title"/>
          </p:nvPr>
        </p:nvSpPr>
        <p:spPr>
          <a:xfrm>
            <a:off x="0" y="4350477"/>
            <a:ext cx="24384000" cy="4032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Title Text</a:t>
            </a:r>
          </a:p>
        </p:txBody>
      </p:sp>
      <p:sp>
        <p:nvSpPr>
          <p:cNvPr id="3" name="Body Level One…"/>
          <p:cNvSpPr txBox="1"/>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1" baseline="0" cap="none" i="0" spc="0" strike="noStrike" sz="12000" u="none">
          <a:solidFill>
            <a:srgbClr val="FFFFFF"/>
          </a:solidFill>
          <a:uFillTx/>
          <a:latin typeface="+mn-lt"/>
          <a:ea typeface="+mn-ea"/>
          <a:cs typeface="+mn-cs"/>
          <a:sym typeface="Arial"/>
        </a:defRPr>
      </a:lvl1pPr>
      <a:lvl2pPr marL="0" marR="0" indent="0" algn="ctr" defTabSz="825500" latinLnBrk="0">
        <a:lnSpc>
          <a:spcPct val="100000"/>
        </a:lnSpc>
        <a:spcBef>
          <a:spcPts val="0"/>
        </a:spcBef>
        <a:spcAft>
          <a:spcPts val="0"/>
        </a:spcAft>
        <a:buClrTx/>
        <a:buSzTx/>
        <a:buFontTx/>
        <a:buNone/>
        <a:tabLst/>
        <a:defRPr b="1" baseline="0" cap="none" i="0" spc="0" strike="noStrike" sz="12000" u="none">
          <a:solidFill>
            <a:srgbClr val="FFFFFF"/>
          </a:solidFill>
          <a:uFillTx/>
          <a:latin typeface="+mn-lt"/>
          <a:ea typeface="+mn-ea"/>
          <a:cs typeface="+mn-cs"/>
          <a:sym typeface="Arial"/>
        </a:defRPr>
      </a:lvl2pPr>
      <a:lvl3pPr marL="0" marR="0" indent="0" algn="ctr" defTabSz="825500" latinLnBrk="0">
        <a:lnSpc>
          <a:spcPct val="100000"/>
        </a:lnSpc>
        <a:spcBef>
          <a:spcPts val="0"/>
        </a:spcBef>
        <a:spcAft>
          <a:spcPts val="0"/>
        </a:spcAft>
        <a:buClrTx/>
        <a:buSzTx/>
        <a:buFontTx/>
        <a:buNone/>
        <a:tabLst/>
        <a:defRPr b="1" baseline="0" cap="none" i="0" spc="0" strike="noStrike" sz="12000" u="none">
          <a:solidFill>
            <a:srgbClr val="FFFFFF"/>
          </a:solidFill>
          <a:uFillTx/>
          <a:latin typeface="+mn-lt"/>
          <a:ea typeface="+mn-ea"/>
          <a:cs typeface="+mn-cs"/>
          <a:sym typeface="Arial"/>
        </a:defRPr>
      </a:lvl3pPr>
      <a:lvl4pPr marL="0" marR="0" indent="0" algn="ctr" defTabSz="825500" latinLnBrk="0">
        <a:lnSpc>
          <a:spcPct val="100000"/>
        </a:lnSpc>
        <a:spcBef>
          <a:spcPts val="0"/>
        </a:spcBef>
        <a:spcAft>
          <a:spcPts val="0"/>
        </a:spcAft>
        <a:buClrTx/>
        <a:buSzTx/>
        <a:buFontTx/>
        <a:buNone/>
        <a:tabLst/>
        <a:defRPr b="1" baseline="0" cap="none" i="0" spc="0" strike="noStrike" sz="12000" u="none">
          <a:solidFill>
            <a:srgbClr val="FFFFFF"/>
          </a:solidFill>
          <a:uFillTx/>
          <a:latin typeface="+mn-lt"/>
          <a:ea typeface="+mn-ea"/>
          <a:cs typeface="+mn-cs"/>
          <a:sym typeface="Arial"/>
        </a:defRPr>
      </a:lvl4pPr>
      <a:lvl5pPr marL="0" marR="0" indent="0" algn="ctr" defTabSz="825500" latinLnBrk="0">
        <a:lnSpc>
          <a:spcPct val="100000"/>
        </a:lnSpc>
        <a:spcBef>
          <a:spcPts val="0"/>
        </a:spcBef>
        <a:spcAft>
          <a:spcPts val="0"/>
        </a:spcAft>
        <a:buClrTx/>
        <a:buSzTx/>
        <a:buFontTx/>
        <a:buNone/>
        <a:tabLst/>
        <a:defRPr b="1" baseline="0" cap="none" i="0" spc="0" strike="noStrike" sz="12000" u="none">
          <a:solidFill>
            <a:srgbClr val="FFFFFF"/>
          </a:solidFill>
          <a:uFillTx/>
          <a:latin typeface="+mn-lt"/>
          <a:ea typeface="+mn-ea"/>
          <a:cs typeface="+mn-cs"/>
          <a:sym typeface="Arial"/>
        </a:defRPr>
      </a:lvl5pPr>
      <a:lvl6pPr marL="0" marR="0" indent="0" algn="ctr" defTabSz="825500" latinLnBrk="0">
        <a:lnSpc>
          <a:spcPct val="100000"/>
        </a:lnSpc>
        <a:spcBef>
          <a:spcPts val="0"/>
        </a:spcBef>
        <a:spcAft>
          <a:spcPts val="0"/>
        </a:spcAft>
        <a:buClrTx/>
        <a:buSzTx/>
        <a:buFontTx/>
        <a:buNone/>
        <a:tabLst/>
        <a:defRPr b="1" baseline="0" cap="none" i="0" spc="0" strike="noStrike" sz="12000" u="none">
          <a:solidFill>
            <a:srgbClr val="FFFFFF"/>
          </a:solidFill>
          <a:uFillTx/>
          <a:latin typeface="+mn-lt"/>
          <a:ea typeface="+mn-ea"/>
          <a:cs typeface="+mn-cs"/>
          <a:sym typeface="Arial"/>
        </a:defRPr>
      </a:lvl6pPr>
      <a:lvl7pPr marL="0" marR="0" indent="0" algn="ctr" defTabSz="825500" latinLnBrk="0">
        <a:lnSpc>
          <a:spcPct val="100000"/>
        </a:lnSpc>
        <a:spcBef>
          <a:spcPts val="0"/>
        </a:spcBef>
        <a:spcAft>
          <a:spcPts val="0"/>
        </a:spcAft>
        <a:buClrTx/>
        <a:buSzTx/>
        <a:buFontTx/>
        <a:buNone/>
        <a:tabLst/>
        <a:defRPr b="1" baseline="0" cap="none" i="0" spc="0" strike="noStrike" sz="12000" u="none">
          <a:solidFill>
            <a:srgbClr val="FFFFFF"/>
          </a:solidFill>
          <a:uFillTx/>
          <a:latin typeface="+mn-lt"/>
          <a:ea typeface="+mn-ea"/>
          <a:cs typeface="+mn-cs"/>
          <a:sym typeface="Arial"/>
        </a:defRPr>
      </a:lvl7pPr>
      <a:lvl8pPr marL="0" marR="0" indent="0" algn="ctr" defTabSz="825500" latinLnBrk="0">
        <a:lnSpc>
          <a:spcPct val="100000"/>
        </a:lnSpc>
        <a:spcBef>
          <a:spcPts val="0"/>
        </a:spcBef>
        <a:spcAft>
          <a:spcPts val="0"/>
        </a:spcAft>
        <a:buClrTx/>
        <a:buSzTx/>
        <a:buFontTx/>
        <a:buNone/>
        <a:tabLst/>
        <a:defRPr b="1" baseline="0" cap="none" i="0" spc="0" strike="noStrike" sz="12000" u="none">
          <a:solidFill>
            <a:srgbClr val="FFFFFF"/>
          </a:solidFill>
          <a:uFillTx/>
          <a:latin typeface="+mn-lt"/>
          <a:ea typeface="+mn-ea"/>
          <a:cs typeface="+mn-cs"/>
          <a:sym typeface="Arial"/>
        </a:defRPr>
      </a:lvl8pPr>
      <a:lvl9pPr marL="0" marR="0" indent="0" algn="ctr" defTabSz="825500" latinLnBrk="0">
        <a:lnSpc>
          <a:spcPct val="100000"/>
        </a:lnSpc>
        <a:spcBef>
          <a:spcPts val="0"/>
        </a:spcBef>
        <a:spcAft>
          <a:spcPts val="0"/>
        </a:spcAft>
        <a:buClrTx/>
        <a:buSzTx/>
        <a:buFontTx/>
        <a:buNone/>
        <a:tabLst/>
        <a:defRPr b="1" baseline="0" cap="none" i="0" spc="0" strike="noStrike" sz="12000" u="none">
          <a:solidFill>
            <a:srgbClr val="FFFFFF"/>
          </a:solidFill>
          <a:uFillTx/>
          <a:latin typeface="+mn-lt"/>
          <a:ea typeface="+mn-ea"/>
          <a:cs typeface="+mn-cs"/>
          <a:sym typeface="Arial"/>
        </a:defRPr>
      </a:lvl9pPr>
    </p:titleStyle>
    <p:bodyStyle>
      <a:lvl1pPr marL="0" marR="0" indent="0" algn="ctr" defTabSz="825500" latinLnBrk="0">
        <a:lnSpc>
          <a:spcPct val="100000"/>
        </a:lnSpc>
        <a:spcBef>
          <a:spcPts val="5900"/>
        </a:spcBef>
        <a:spcAft>
          <a:spcPts val="0"/>
        </a:spcAft>
        <a:buClrTx/>
        <a:buSzTx/>
        <a:buFontTx/>
        <a:buNone/>
        <a:tabLst/>
        <a:defRPr b="1" baseline="0" cap="none" i="0" spc="0" strike="noStrike" sz="12000" u="none">
          <a:solidFill>
            <a:srgbClr val="FFFFFF"/>
          </a:solidFill>
          <a:uFillTx/>
          <a:latin typeface="Helvetica Neue"/>
          <a:ea typeface="Helvetica Neue"/>
          <a:cs typeface="Helvetica Neue"/>
          <a:sym typeface="Helvetica Neue"/>
        </a:defRPr>
      </a:lvl1pPr>
      <a:lvl2pPr marL="0" marR="0" indent="0" algn="ctr" defTabSz="825500" latinLnBrk="0">
        <a:lnSpc>
          <a:spcPct val="100000"/>
        </a:lnSpc>
        <a:spcBef>
          <a:spcPts val="5900"/>
        </a:spcBef>
        <a:spcAft>
          <a:spcPts val="0"/>
        </a:spcAft>
        <a:buClrTx/>
        <a:buSzTx/>
        <a:buFontTx/>
        <a:buNone/>
        <a:tabLst/>
        <a:defRPr b="1" baseline="0" cap="none" i="0" spc="0" strike="noStrike" sz="12000" u="none">
          <a:solidFill>
            <a:srgbClr val="FFFFFF"/>
          </a:solidFill>
          <a:uFillTx/>
          <a:latin typeface="Helvetica Neue"/>
          <a:ea typeface="Helvetica Neue"/>
          <a:cs typeface="Helvetica Neue"/>
          <a:sym typeface="Helvetica Neue"/>
        </a:defRPr>
      </a:lvl2pPr>
      <a:lvl3pPr marL="0" marR="0" indent="0" algn="ctr" defTabSz="825500" latinLnBrk="0">
        <a:lnSpc>
          <a:spcPct val="100000"/>
        </a:lnSpc>
        <a:spcBef>
          <a:spcPts val="5900"/>
        </a:spcBef>
        <a:spcAft>
          <a:spcPts val="0"/>
        </a:spcAft>
        <a:buClrTx/>
        <a:buSzTx/>
        <a:buFontTx/>
        <a:buNone/>
        <a:tabLst/>
        <a:defRPr b="1" baseline="0" cap="none" i="0" spc="0" strike="noStrike" sz="12000" u="none">
          <a:solidFill>
            <a:srgbClr val="FFFFFF"/>
          </a:solidFill>
          <a:uFillTx/>
          <a:latin typeface="Helvetica Neue"/>
          <a:ea typeface="Helvetica Neue"/>
          <a:cs typeface="Helvetica Neue"/>
          <a:sym typeface="Helvetica Neue"/>
        </a:defRPr>
      </a:lvl3pPr>
      <a:lvl4pPr marL="0" marR="0" indent="0" algn="ctr" defTabSz="825500" latinLnBrk="0">
        <a:lnSpc>
          <a:spcPct val="100000"/>
        </a:lnSpc>
        <a:spcBef>
          <a:spcPts val="5900"/>
        </a:spcBef>
        <a:spcAft>
          <a:spcPts val="0"/>
        </a:spcAft>
        <a:buClrTx/>
        <a:buSzTx/>
        <a:buFontTx/>
        <a:buNone/>
        <a:tabLst/>
        <a:defRPr b="1" baseline="0" cap="none" i="0" spc="0" strike="noStrike" sz="12000" u="none">
          <a:solidFill>
            <a:srgbClr val="FFFFFF"/>
          </a:solidFill>
          <a:uFillTx/>
          <a:latin typeface="Helvetica Neue"/>
          <a:ea typeface="Helvetica Neue"/>
          <a:cs typeface="Helvetica Neue"/>
          <a:sym typeface="Helvetica Neue"/>
        </a:defRPr>
      </a:lvl4pPr>
      <a:lvl5pPr marL="0" marR="0" indent="0" algn="ctr" defTabSz="825500" latinLnBrk="0">
        <a:lnSpc>
          <a:spcPct val="100000"/>
        </a:lnSpc>
        <a:spcBef>
          <a:spcPts val="5900"/>
        </a:spcBef>
        <a:spcAft>
          <a:spcPts val="0"/>
        </a:spcAft>
        <a:buClrTx/>
        <a:buSzTx/>
        <a:buFontTx/>
        <a:buNone/>
        <a:tabLst/>
        <a:defRPr b="1" baseline="0" cap="none" i="0" spc="0" strike="noStrike" sz="12000" u="none">
          <a:solidFill>
            <a:srgbClr val="FFFFFF"/>
          </a:solidFill>
          <a:uFillTx/>
          <a:latin typeface="Helvetica Neue"/>
          <a:ea typeface="Helvetica Neue"/>
          <a:cs typeface="Helvetica Neue"/>
          <a:sym typeface="Helvetica Neue"/>
        </a:defRPr>
      </a:lvl5pPr>
      <a:lvl6pPr marL="0" marR="0" indent="0" algn="ctr" defTabSz="825500" latinLnBrk="0">
        <a:lnSpc>
          <a:spcPct val="100000"/>
        </a:lnSpc>
        <a:spcBef>
          <a:spcPts val="5900"/>
        </a:spcBef>
        <a:spcAft>
          <a:spcPts val="0"/>
        </a:spcAft>
        <a:buClrTx/>
        <a:buSzTx/>
        <a:buFontTx/>
        <a:buNone/>
        <a:tabLst/>
        <a:defRPr b="1" baseline="0" cap="none" i="0" spc="0" strike="noStrike" sz="12000" u="none">
          <a:solidFill>
            <a:srgbClr val="FFFFFF"/>
          </a:solidFill>
          <a:uFillTx/>
          <a:latin typeface="Helvetica Neue"/>
          <a:ea typeface="Helvetica Neue"/>
          <a:cs typeface="Helvetica Neue"/>
          <a:sym typeface="Helvetica Neue"/>
        </a:defRPr>
      </a:lvl6pPr>
      <a:lvl7pPr marL="0" marR="0" indent="0" algn="ctr" defTabSz="825500" latinLnBrk="0">
        <a:lnSpc>
          <a:spcPct val="100000"/>
        </a:lnSpc>
        <a:spcBef>
          <a:spcPts val="5900"/>
        </a:spcBef>
        <a:spcAft>
          <a:spcPts val="0"/>
        </a:spcAft>
        <a:buClrTx/>
        <a:buSzTx/>
        <a:buFontTx/>
        <a:buNone/>
        <a:tabLst/>
        <a:defRPr b="1" baseline="0" cap="none" i="0" spc="0" strike="noStrike" sz="12000" u="none">
          <a:solidFill>
            <a:srgbClr val="FFFFFF"/>
          </a:solidFill>
          <a:uFillTx/>
          <a:latin typeface="Helvetica Neue"/>
          <a:ea typeface="Helvetica Neue"/>
          <a:cs typeface="Helvetica Neue"/>
          <a:sym typeface="Helvetica Neue"/>
        </a:defRPr>
      </a:lvl7pPr>
      <a:lvl8pPr marL="0" marR="0" indent="0" algn="ctr" defTabSz="825500" latinLnBrk="0">
        <a:lnSpc>
          <a:spcPct val="100000"/>
        </a:lnSpc>
        <a:spcBef>
          <a:spcPts val="5900"/>
        </a:spcBef>
        <a:spcAft>
          <a:spcPts val="0"/>
        </a:spcAft>
        <a:buClrTx/>
        <a:buSzTx/>
        <a:buFontTx/>
        <a:buNone/>
        <a:tabLst/>
        <a:defRPr b="1" baseline="0" cap="none" i="0" spc="0" strike="noStrike" sz="12000" u="none">
          <a:solidFill>
            <a:srgbClr val="FFFFFF"/>
          </a:solidFill>
          <a:uFillTx/>
          <a:latin typeface="Helvetica Neue"/>
          <a:ea typeface="Helvetica Neue"/>
          <a:cs typeface="Helvetica Neue"/>
          <a:sym typeface="Helvetica Neue"/>
        </a:defRPr>
      </a:lvl8pPr>
      <a:lvl9pPr marL="0" marR="0" indent="0" algn="ctr" defTabSz="825500" latinLnBrk="0">
        <a:lnSpc>
          <a:spcPct val="100000"/>
        </a:lnSpc>
        <a:spcBef>
          <a:spcPts val="5900"/>
        </a:spcBef>
        <a:spcAft>
          <a:spcPts val="0"/>
        </a:spcAft>
        <a:buClrTx/>
        <a:buSzTx/>
        <a:buFontTx/>
        <a:buNone/>
        <a:tabLst/>
        <a:defRPr b="1" baseline="0" cap="none" i="0" spc="0" strike="noStrike" sz="120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tif"/><Relationship Id="rId5" Type="http://schemas.openxmlformats.org/officeDocument/2006/relationships/image" Target="../media/image3.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png"/><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6.tif"/><Relationship Id="rId4" Type="http://schemas.openxmlformats.org/officeDocument/2006/relationships/image" Target="../media/image7.png"/><Relationship Id="rId5" Type="http://schemas.openxmlformats.org/officeDocument/2006/relationships/image" Target="../media/image2.tif"/><Relationship Id="rId6" Type="http://schemas.openxmlformats.org/officeDocument/2006/relationships/image" Target="../media/image3.tif"/><Relationship Id="rId7"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15.png"/><Relationship Id="rId6" Type="http://schemas.openxmlformats.org/officeDocument/2006/relationships/image" Target="../media/image7.tif"/><Relationship Id="rId7" Type="http://schemas.openxmlformats.org/officeDocument/2006/relationships/image" Target="../media/image8.tif"/><Relationship Id="rId8"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9.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10.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11.tif"/><Relationship Id="rId6" Type="http://schemas.openxmlformats.org/officeDocument/2006/relationships/image" Target="../media/image12.tif"/><Relationship Id="rId7" Type="http://schemas.openxmlformats.org/officeDocument/2006/relationships/image" Target="../media/image13.tif"/><Relationship Id="rId8" Type="http://schemas.openxmlformats.org/officeDocument/2006/relationships/image" Target="../media/image14.tif"/><Relationship Id="rId9" Type="http://schemas.openxmlformats.org/officeDocument/2006/relationships/image" Target="../media/image15.tif"/><Relationship Id="rId10" Type="http://schemas.openxmlformats.org/officeDocument/2006/relationships/image" Target="../media/image16.tif"/><Relationship Id="rId11" Type="http://schemas.openxmlformats.org/officeDocument/2006/relationships/image" Target="../media/image17.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6.tif"/><Relationship Id="rId10" Type="http://schemas.openxmlformats.org/officeDocument/2006/relationships/image" Target="../media/image3.tif"/><Relationship Id="rId11" Type="http://schemas.openxmlformats.org/officeDocument/2006/relationships/image" Target="../media/image17.tif"/><Relationship Id="rId12" Type="http://schemas.openxmlformats.org/officeDocument/2006/relationships/image" Target="../media/image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8.tif"/><Relationship Id="rId4" Type="http://schemas.openxmlformats.org/officeDocument/2006/relationships/image" Target="../media/image19.tif"/><Relationship Id="rId5" Type="http://schemas.openxmlformats.org/officeDocument/2006/relationships/image" Target="../media/image20.tif"/><Relationship Id="rId6" Type="http://schemas.openxmlformats.org/officeDocument/2006/relationships/image" Target="../media/image21.tif"/><Relationship Id="rId7" Type="http://schemas.openxmlformats.org/officeDocument/2006/relationships/image" Target="../media/image19.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21.tif"/><Relationship Id="rId4" Type="http://schemas.openxmlformats.org/officeDocument/2006/relationships/image" Target="../media/image22.tif"/><Relationship Id="rId5" Type="http://schemas.openxmlformats.org/officeDocument/2006/relationships/image" Target="../media/image18.tif"/><Relationship Id="rId6" Type="http://schemas.openxmlformats.org/officeDocument/2006/relationships/image" Target="../media/image23.tif"/><Relationship Id="rId7" Type="http://schemas.openxmlformats.org/officeDocument/2006/relationships/image" Target="../media/image24.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12.tif"/><Relationship Id="rId4" Type="http://schemas.openxmlformats.org/officeDocument/2006/relationships/image" Target="../media/image13.tif"/><Relationship Id="rId5" Type="http://schemas.openxmlformats.org/officeDocument/2006/relationships/image" Target="../media/image16.tif"/><Relationship Id="rId6" Type="http://schemas.openxmlformats.org/officeDocument/2006/relationships/image" Target="../media/image17.tif"/><Relationship Id="rId7" Type="http://schemas.openxmlformats.org/officeDocument/2006/relationships/image" Target="../media/image7.png"/><Relationship Id="rId8" Type="http://schemas.openxmlformats.org/officeDocument/2006/relationships/image" Target="../media/image20.png"/><Relationship Id="rId9" Type="http://schemas.openxmlformats.org/officeDocument/2006/relationships/image" Target="../media/image25.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17.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6.tif"/><Relationship Id="rId4" Type="http://schemas.openxmlformats.org/officeDocument/2006/relationships/image" Target="../media/image7.png"/><Relationship Id="rId5" Type="http://schemas.openxmlformats.org/officeDocument/2006/relationships/image" Target="../media/image3.tif"/><Relationship Id="rId6" Type="http://schemas.openxmlformats.org/officeDocument/2006/relationships/image" Target="../media/image11.tif"/><Relationship Id="rId7" Type="http://schemas.openxmlformats.org/officeDocument/2006/relationships/image" Target="../media/image10.tif"/><Relationship Id="rId8" Type="http://schemas.openxmlformats.org/officeDocument/2006/relationships/image" Target="../media/image13.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2" name="Sidecar Authentication For Reliable Microservices"/>
          <p:cNvSpPr txBox="1"/>
          <p:nvPr>
            <p:ph type="title"/>
          </p:nvPr>
        </p:nvSpPr>
        <p:spPr>
          <a:prstGeom prst="rect">
            <a:avLst/>
          </a:prstGeom>
        </p:spPr>
        <p:txBody>
          <a:bodyPr/>
          <a:lstStyle/>
          <a:p>
            <a:pPr/>
            <a:r>
              <a:t>Sidecar Authentication For Reliable Microservices</a:t>
            </a:r>
          </a:p>
        </p:txBody>
      </p:sp>
      <p:sp>
        <p:nvSpPr>
          <p:cNvPr id="1153" name="&gt; Ran Xu / Verda Platform Development Infrastructure Engineer"/>
          <p:cNvSpPr txBox="1"/>
          <p:nvPr/>
        </p:nvSpPr>
        <p:spPr>
          <a:xfrm>
            <a:off x="1405335" y="8554449"/>
            <a:ext cx="21573330" cy="8174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1828800">
              <a:lnSpc>
                <a:spcPct val="110000"/>
              </a:lnSpc>
              <a:spcBef>
                <a:spcPts val="2000"/>
              </a:spcBef>
              <a:defRPr sz="5000">
                <a:solidFill>
                  <a:srgbClr val="3A4AF3"/>
                </a:solidFill>
              </a:defRPr>
            </a:pPr>
            <a:r>
              <a:t>&gt; </a:t>
            </a:r>
            <a:r>
              <a:rPr>
                <a:solidFill>
                  <a:srgbClr val="9FA3BD"/>
                </a:solidFill>
              </a:rPr>
              <a:t>Ran Xu </a:t>
            </a:r>
            <a:r>
              <a:t>/ </a:t>
            </a:r>
            <a:r>
              <a:rPr>
                <a:solidFill>
                  <a:srgbClr val="9FA3BD"/>
                </a:solidFill>
              </a:rPr>
              <a:t>Verda Platform Development Infrastructure Engineer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3" name="Expected Keystone Request Handling Flow"/>
          <p:cNvSpPr txBox="1"/>
          <p:nvPr>
            <p:ph type="body" idx="21"/>
          </p:nvPr>
        </p:nvSpPr>
        <p:spPr>
          <a:xfrm>
            <a:off x="1403350" y="307900"/>
            <a:ext cx="21577300" cy="2112003"/>
          </a:xfrm>
          <a:prstGeom prst="rect">
            <a:avLst/>
          </a:prstGeom>
        </p:spPr>
        <p:txBody>
          <a:bodyPr/>
          <a:lstStyle>
            <a:lvl1pPr algn="l"/>
          </a:lstStyle>
          <a:p>
            <a:pPr/>
            <a:r>
              <a:t>Expected Keystone Request Handling Flow</a:t>
            </a:r>
          </a:p>
        </p:txBody>
      </p:sp>
      <p:pic>
        <p:nvPicPr>
          <p:cNvPr id="1234" name="Image" descr="Image"/>
          <p:cNvPicPr>
            <a:picLocks noChangeAspect="1"/>
          </p:cNvPicPr>
          <p:nvPr/>
        </p:nvPicPr>
        <p:blipFill>
          <a:blip r:embed="rId3">
            <a:extLst/>
          </a:blip>
          <a:stretch>
            <a:fillRect/>
          </a:stretch>
        </p:blipFill>
        <p:spPr>
          <a:xfrm>
            <a:off x="634134" y="7907462"/>
            <a:ext cx="1663701" cy="1663701"/>
          </a:xfrm>
          <a:prstGeom prst="rect">
            <a:avLst/>
          </a:prstGeom>
          <a:ln w="12700">
            <a:miter lim="400000"/>
          </a:ln>
        </p:spPr>
      </p:pic>
      <p:grpSp>
        <p:nvGrpSpPr>
          <p:cNvPr id="1237" name="Group"/>
          <p:cNvGrpSpPr/>
          <p:nvPr/>
        </p:nvGrpSpPr>
        <p:grpSpPr>
          <a:xfrm>
            <a:off x="4051214" y="7804720"/>
            <a:ext cx="4495920" cy="1729791"/>
            <a:chOff x="0" y="0"/>
            <a:chExt cx="4495918" cy="1729789"/>
          </a:xfrm>
        </p:grpSpPr>
        <p:sp>
          <p:nvSpPr>
            <p:cNvPr id="1235"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236"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238" name="Image" descr="Image"/>
          <p:cNvPicPr>
            <a:picLocks noChangeAspect="1"/>
          </p:cNvPicPr>
          <p:nvPr/>
        </p:nvPicPr>
        <p:blipFill>
          <a:blip r:embed="rId4">
            <a:extLst/>
          </a:blip>
          <a:stretch>
            <a:fillRect/>
          </a:stretch>
        </p:blipFill>
        <p:spPr>
          <a:xfrm>
            <a:off x="6773143" y="7944114"/>
            <a:ext cx="1160291" cy="1729791"/>
          </a:xfrm>
          <a:prstGeom prst="rect">
            <a:avLst/>
          </a:prstGeom>
          <a:ln w="12700">
            <a:miter lim="400000"/>
          </a:ln>
        </p:spPr>
      </p:pic>
      <p:sp>
        <p:nvSpPr>
          <p:cNvPr id="1239" name="Line"/>
          <p:cNvSpPr/>
          <p:nvPr/>
        </p:nvSpPr>
        <p:spPr>
          <a:xfrm>
            <a:off x="1859743" y="8662805"/>
            <a:ext cx="2131296" cy="1"/>
          </a:xfrm>
          <a:prstGeom prst="line">
            <a:avLst/>
          </a:prstGeom>
          <a:ln w="76200">
            <a:solidFill>
              <a:srgbClr val="565656"/>
            </a:solidFill>
            <a:miter/>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240" name="Line"/>
          <p:cNvSpPr/>
          <p:nvPr/>
        </p:nvSpPr>
        <p:spPr>
          <a:xfrm>
            <a:off x="8541311" y="6894761"/>
            <a:ext cx="2396960" cy="1877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96"/>
                </a:moveTo>
                <a:lnTo>
                  <a:pt x="2766" y="21600"/>
                </a:lnTo>
                <a:lnTo>
                  <a:pt x="2782" y="9"/>
                </a:lnTo>
                <a:lnTo>
                  <a:pt x="21600" y="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241" name="Line"/>
          <p:cNvSpPr/>
          <p:nvPr/>
        </p:nvSpPr>
        <p:spPr>
          <a:xfrm>
            <a:off x="8522965" y="8817777"/>
            <a:ext cx="2449494" cy="859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242" name="Line"/>
          <p:cNvSpPr/>
          <p:nvPr/>
        </p:nvSpPr>
        <p:spPr>
          <a:xfrm>
            <a:off x="8485313" y="8782788"/>
            <a:ext cx="2396944" cy="3425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247" name="Group"/>
          <p:cNvGrpSpPr/>
          <p:nvPr/>
        </p:nvGrpSpPr>
        <p:grpSpPr>
          <a:xfrm>
            <a:off x="10903939" y="6056298"/>
            <a:ext cx="4472689" cy="1729790"/>
            <a:chOff x="0" y="0"/>
            <a:chExt cx="4472688" cy="1729789"/>
          </a:xfrm>
        </p:grpSpPr>
        <p:sp>
          <p:nvSpPr>
            <p:cNvPr id="1243"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244"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245"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246"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248" name="Image" descr="Image"/>
          <p:cNvPicPr>
            <a:picLocks noChangeAspect="1"/>
          </p:cNvPicPr>
          <p:nvPr/>
        </p:nvPicPr>
        <p:blipFill>
          <a:blip r:embed="rId4">
            <a:extLst/>
          </a:blip>
          <a:stretch>
            <a:fillRect/>
          </a:stretch>
        </p:blipFill>
        <p:spPr>
          <a:xfrm>
            <a:off x="14519594" y="5946672"/>
            <a:ext cx="851878" cy="1270001"/>
          </a:xfrm>
          <a:prstGeom prst="rect">
            <a:avLst/>
          </a:prstGeom>
          <a:ln w="12700">
            <a:miter lim="400000"/>
          </a:ln>
        </p:spPr>
      </p:pic>
      <p:grpSp>
        <p:nvGrpSpPr>
          <p:cNvPr id="1253" name="Group"/>
          <p:cNvGrpSpPr/>
          <p:nvPr/>
        </p:nvGrpSpPr>
        <p:grpSpPr>
          <a:xfrm>
            <a:off x="10903939" y="8677633"/>
            <a:ext cx="4472689" cy="1729790"/>
            <a:chOff x="0" y="0"/>
            <a:chExt cx="4472688" cy="1729789"/>
          </a:xfrm>
        </p:grpSpPr>
        <p:sp>
          <p:nvSpPr>
            <p:cNvPr id="1249"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250"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251"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252"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grpSp>
        <p:nvGrpSpPr>
          <p:cNvPr id="1258" name="Group"/>
          <p:cNvGrpSpPr/>
          <p:nvPr/>
        </p:nvGrpSpPr>
        <p:grpSpPr>
          <a:xfrm>
            <a:off x="10903939" y="11298966"/>
            <a:ext cx="4472689" cy="1729791"/>
            <a:chOff x="0" y="0"/>
            <a:chExt cx="4472688" cy="1729789"/>
          </a:xfrm>
        </p:grpSpPr>
        <p:sp>
          <p:nvSpPr>
            <p:cNvPr id="1254"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255"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256"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257"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259" name="Image" descr="Image"/>
          <p:cNvPicPr>
            <a:picLocks noChangeAspect="1"/>
          </p:cNvPicPr>
          <p:nvPr/>
        </p:nvPicPr>
        <p:blipFill>
          <a:blip r:embed="rId4">
            <a:extLst/>
          </a:blip>
          <a:stretch>
            <a:fillRect/>
          </a:stretch>
        </p:blipFill>
        <p:spPr>
          <a:xfrm>
            <a:off x="14519594" y="8669615"/>
            <a:ext cx="851878" cy="1270001"/>
          </a:xfrm>
          <a:prstGeom prst="rect">
            <a:avLst/>
          </a:prstGeom>
          <a:ln w="12700">
            <a:miter lim="400000"/>
          </a:ln>
        </p:spPr>
      </p:pic>
      <p:pic>
        <p:nvPicPr>
          <p:cNvPr id="1260" name="Image" descr="Image"/>
          <p:cNvPicPr>
            <a:picLocks noChangeAspect="1"/>
          </p:cNvPicPr>
          <p:nvPr/>
        </p:nvPicPr>
        <p:blipFill>
          <a:blip r:embed="rId4">
            <a:extLst/>
          </a:blip>
          <a:stretch>
            <a:fillRect/>
          </a:stretch>
        </p:blipFill>
        <p:spPr>
          <a:xfrm>
            <a:off x="14519594" y="11298966"/>
            <a:ext cx="851878" cy="1270001"/>
          </a:xfrm>
          <a:prstGeom prst="rect">
            <a:avLst/>
          </a:prstGeom>
          <a:ln w="12700">
            <a:miter lim="400000"/>
          </a:ln>
        </p:spPr>
      </p:pic>
      <p:grpSp>
        <p:nvGrpSpPr>
          <p:cNvPr id="1265" name="Group"/>
          <p:cNvGrpSpPr/>
          <p:nvPr/>
        </p:nvGrpSpPr>
        <p:grpSpPr>
          <a:xfrm>
            <a:off x="18952793" y="6056298"/>
            <a:ext cx="4472690" cy="1729790"/>
            <a:chOff x="0" y="0"/>
            <a:chExt cx="4472688" cy="1729789"/>
          </a:xfrm>
        </p:grpSpPr>
        <p:sp>
          <p:nvSpPr>
            <p:cNvPr id="1261"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262"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263"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264"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sp>
        <p:nvSpPr>
          <p:cNvPr id="1266" name="Line"/>
          <p:cNvSpPr/>
          <p:nvPr/>
        </p:nvSpPr>
        <p:spPr>
          <a:xfrm>
            <a:off x="15241308" y="9542527"/>
            <a:ext cx="3682206"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267" name="Image" descr="Image"/>
          <p:cNvPicPr>
            <a:picLocks noChangeAspect="1"/>
          </p:cNvPicPr>
          <p:nvPr/>
        </p:nvPicPr>
        <p:blipFill>
          <a:blip r:embed="rId5">
            <a:extLst/>
          </a:blip>
          <a:stretch>
            <a:fillRect/>
          </a:stretch>
        </p:blipFill>
        <p:spPr>
          <a:xfrm>
            <a:off x="22192811" y="5946672"/>
            <a:ext cx="1501040" cy="1501040"/>
          </a:xfrm>
          <a:prstGeom prst="rect">
            <a:avLst/>
          </a:prstGeom>
          <a:ln w="12700">
            <a:miter lim="400000"/>
          </a:ln>
        </p:spPr>
      </p:pic>
      <p:grpSp>
        <p:nvGrpSpPr>
          <p:cNvPr id="1272" name="Group"/>
          <p:cNvGrpSpPr/>
          <p:nvPr/>
        </p:nvGrpSpPr>
        <p:grpSpPr>
          <a:xfrm>
            <a:off x="18952793" y="8494534"/>
            <a:ext cx="4472690" cy="1729790"/>
            <a:chOff x="0" y="0"/>
            <a:chExt cx="4472688" cy="1729789"/>
          </a:xfrm>
        </p:grpSpPr>
        <p:sp>
          <p:nvSpPr>
            <p:cNvPr id="1268"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269"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270"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271"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273" name="Image" descr="Image"/>
          <p:cNvPicPr>
            <a:picLocks noChangeAspect="1"/>
          </p:cNvPicPr>
          <p:nvPr/>
        </p:nvPicPr>
        <p:blipFill>
          <a:blip r:embed="rId5">
            <a:extLst/>
          </a:blip>
          <a:stretch>
            <a:fillRect/>
          </a:stretch>
        </p:blipFill>
        <p:spPr>
          <a:xfrm>
            <a:off x="22192811" y="8384908"/>
            <a:ext cx="1501040" cy="1501040"/>
          </a:xfrm>
          <a:prstGeom prst="rect">
            <a:avLst/>
          </a:prstGeom>
          <a:ln w="12700">
            <a:miter lim="400000"/>
          </a:ln>
        </p:spPr>
      </p:pic>
      <p:grpSp>
        <p:nvGrpSpPr>
          <p:cNvPr id="1278" name="Group"/>
          <p:cNvGrpSpPr/>
          <p:nvPr/>
        </p:nvGrpSpPr>
        <p:grpSpPr>
          <a:xfrm>
            <a:off x="19008808" y="11042395"/>
            <a:ext cx="4472690" cy="1729791"/>
            <a:chOff x="0" y="0"/>
            <a:chExt cx="4472688" cy="1729789"/>
          </a:xfrm>
        </p:grpSpPr>
        <p:sp>
          <p:nvSpPr>
            <p:cNvPr id="1274"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275"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276"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277"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279" name="Image" descr="Image"/>
          <p:cNvPicPr>
            <a:picLocks noChangeAspect="1"/>
          </p:cNvPicPr>
          <p:nvPr/>
        </p:nvPicPr>
        <p:blipFill>
          <a:blip r:embed="rId5">
            <a:extLst/>
          </a:blip>
          <a:stretch>
            <a:fillRect/>
          </a:stretch>
        </p:blipFill>
        <p:spPr>
          <a:xfrm>
            <a:off x="22248826" y="10932769"/>
            <a:ext cx="1501040" cy="1501041"/>
          </a:xfrm>
          <a:prstGeom prst="rect">
            <a:avLst/>
          </a:prstGeom>
          <a:ln w="12700">
            <a:miter lim="400000"/>
          </a:ln>
        </p:spPr>
      </p:pic>
      <p:sp>
        <p:nvSpPr>
          <p:cNvPr id="1280" name="Line"/>
          <p:cNvSpPr/>
          <p:nvPr/>
        </p:nvSpPr>
        <p:spPr>
          <a:xfrm>
            <a:off x="15259067" y="6859434"/>
            <a:ext cx="3646688"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281" name="Line"/>
          <p:cNvSpPr/>
          <p:nvPr/>
        </p:nvSpPr>
        <p:spPr>
          <a:xfrm>
            <a:off x="15241308" y="12020782"/>
            <a:ext cx="3682206"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285" name="Group"/>
          <p:cNvGrpSpPr/>
          <p:nvPr/>
        </p:nvGrpSpPr>
        <p:grpSpPr>
          <a:xfrm>
            <a:off x="93452" y="4234363"/>
            <a:ext cx="4286622" cy="4226373"/>
            <a:chOff x="0" y="0"/>
            <a:chExt cx="4286621" cy="4226371"/>
          </a:xfrm>
        </p:grpSpPr>
        <p:sp>
          <p:nvSpPr>
            <p:cNvPr id="1282" name="Line"/>
            <p:cNvSpPr/>
            <p:nvPr/>
          </p:nvSpPr>
          <p:spPr>
            <a:xfrm>
              <a:off x="0" y="625377"/>
              <a:ext cx="3719720" cy="1"/>
            </a:xfrm>
            <a:prstGeom prst="line">
              <a:avLst/>
            </a:prstGeom>
            <a:noFill/>
            <a:ln w="76200" cap="rnd">
              <a:solidFill>
                <a:srgbClr val="D5D5D5"/>
              </a:solidFill>
              <a:custDash>
                <a:ds d="100000" sp="200000"/>
              </a:custDash>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1283" name="Load &amp; Start App"/>
            <p:cNvSpPr txBox="1"/>
            <p:nvPr/>
          </p:nvSpPr>
          <p:spPr>
            <a:xfrm>
              <a:off x="177764" y="0"/>
              <a:ext cx="2554686" cy="4521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Load &amp; Start App</a:t>
              </a:r>
            </a:p>
          </p:txBody>
        </p:sp>
        <p:sp>
          <p:nvSpPr>
            <p:cNvPr id="1284" name="Get /v3/auth"/>
            <p:cNvSpPr txBox="1"/>
            <p:nvPr/>
          </p:nvSpPr>
          <p:spPr>
            <a:xfrm>
              <a:off x="1731936" y="3774216"/>
              <a:ext cx="2554686" cy="4521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Get /v3/auth</a:t>
              </a:r>
            </a:p>
          </p:txBody>
        </p:sp>
      </p:grpSp>
      <p:grpSp>
        <p:nvGrpSpPr>
          <p:cNvPr id="1288" name="Group"/>
          <p:cNvGrpSpPr/>
          <p:nvPr/>
        </p:nvGrpSpPr>
        <p:grpSpPr>
          <a:xfrm>
            <a:off x="329835" y="3331204"/>
            <a:ext cx="3524977" cy="474539"/>
            <a:chOff x="0" y="0"/>
            <a:chExt cx="3524975" cy="474538"/>
          </a:xfrm>
        </p:grpSpPr>
        <p:sp>
          <p:nvSpPr>
            <p:cNvPr id="1286" name="Pre-Folk WSGI Server"/>
            <p:cNvSpPr txBox="1"/>
            <p:nvPr/>
          </p:nvSpPr>
          <p:spPr>
            <a:xfrm>
              <a:off x="0" y="-1"/>
              <a:ext cx="3145781"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Pre-Folk WSGI Server</a:t>
              </a:r>
            </a:p>
          </p:txBody>
        </p:sp>
        <p:sp>
          <p:nvSpPr>
            <p:cNvPr id="1287" name="Line"/>
            <p:cNvSpPr/>
            <p:nvPr/>
          </p:nvSpPr>
          <p:spPr>
            <a:xfrm>
              <a:off x="2958" y="474538"/>
              <a:ext cx="3522018" cy="1"/>
            </a:xfrm>
            <a:prstGeom prst="line">
              <a:avLst/>
            </a:prstGeom>
            <a:noFill/>
            <a:ln w="76200" cap="flat">
              <a:solidFill>
                <a:srgbClr val="06CD40"/>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grpSp>
        <p:nvGrpSpPr>
          <p:cNvPr id="1291" name="Group"/>
          <p:cNvGrpSpPr/>
          <p:nvPr/>
        </p:nvGrpSpPr>
        <p:grpSpPr>
          <a:xfrm>
            <a:off x="329835" y="2435072"/>
            <a:ext cx="3524977" cy="467512"/>
            <a:chOff x="0" y="0"/>
            <a:chExt cx="3524975" cy="467511"/>
          </a:xfrm>
        </p:grpSpPr>
        <p:sp>
          <p:nvSpPr>
            <p:cNvPr id="1289" name="HTTP Request"/>
            <p:cNvSpPr txBox="1"/>
            <p:nvPr/>
          </p:nvSpPr>
          <p:spPr>
            <a:xfrm>
              <a:off x="0" y="-1"/>
              <a:ext cx="2124522"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HTTP Request</a:t>
              </a:r>
            </a:p>
          </p:txBody>
        </p:sp>
        <p:sp>
          <p:nvSpPr>
            <p:cNvPr id="1290" name="Line"/>
            <p:cNvSpPr/>
            <p:nvPr/>
          </p:nvSpPr>
          <p:spPr>
            <a:xfrm>
              <a:off x="2958" y="467511"/>
              <a:ext cx="3522018" cy="1"/>
            </a:xfrm>
            <a:prstGeom prst="line">
              <a:avLst/>
            </a:prstGeom>
            <a:noFill/>
            <a:ln w="76200" cap="flat">
              <a:solidFill>
                <a:srgbClr val="5E5E5E"/>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
        <p:nvSpPr>
          <p:cNvPr id="1292" name="Rectangle"/>
          <p:cNvSpPr/>
          <p:nvPr/>
        </p:nvSpPr>
        <p:spPr>
          <a:xfrm>
            <a:off x="3919685" y="5605335"/>
            <a:ext cx="20013434" cy="7631154"/>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293" name="Keystone Service"/>
          <p:cNvSpPr txBox="1"/>
          <p:nvPr/>
        </p:nvSpPr>
        <p:spPr>
          <a:xfrm>
            <a:off x="11041365" y="4761606"/>
            <a:ext cx="3079143"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3000"/>
            </a:lvl1pPr>
          </a:lstStyle>
          <a:p>
            <a:pPr/>
            <a:r>
              <a:t>Keystone Service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7" name="Actual Keystone Request Handling Flow"/>
          <p:cNvSpPr txBox="1"/>
          <p:nvPr>
            <p:ph type="body" idx="21"/>
          </p:nvPr>
        </p:nvSpPr>
        <p:spPr>
          <a:xfrm>
            <a:off x="1403350" y="307900"/>
            <a:ext cx="21577300" cy="2112003"/>
          </a:xfrm>
          <a:prstGeom prst="rect">
            <a:avLst/>
          </a:prstGeom>
        </p:spPr>
        <p:txBody>
          <a:bodyPr/>
          <a:lstStyle>
            <a:lvl1pPr algn="l"/>
          </a:lstStyle>
          <a:p>
            <a:pPr/>
            <a:r>
              <a:t>Actual Keystone Request Handling Flow</a:t>
            </a:r>
          </a:p>
        </p:txBody>
      </p:sp>
      <p:pic>
        <p:nvPicPr>
          <p:cNvPr id="1298" name="Image" descr="Image"/>
          <p:cNvPicPr>
            <a:picLocks noChangeAspect="1"/>
          </p:cNvPicPr>
          <p:nvPr/>
        </p:nvPicPr>
        <p:blipFill>
          <a:blip r:embed="rId3">
            <a:extLst/>
          </a:blip>
          <a:stretch>
            <a:fillRect/>
          </a:stretch>
        </p:blipFill>
        <p:spPr>
          <a:xfrm>
            <a:off x="634134" y="7907462"/>
            <a:ext cx="1663701" cy="1663701"/>
          </a:xfrm>
          <a:prstGeom prst="rect">
            <a:avLst/>
          </a:prstGeom>
          <a:ln w="12700">
            <a:miter lim="400000"/>
          </a:ln>
        </p:spPr>
      </p:pic>
      <p:grpSp>
        <p:nvGrpSpPr>
          <p:cNvPr id="1301" name="Group"/>
          <p:cNvGrpSpPr/>
          <p:nvPr/>
        </p:nvGrpSpPr>
        <p:grpSpPr>
          <a:xfrm>
            <a:off x="4051214" y="7804720"/>
            <a:ext cx="4495920" cy="1729791"/>
            <a:chOff x="0" y="0"/>
            <a:chExt cx="4495918" cy="1729789"/>
          </a:xfrm>
        </p:grpSpPr>
        <p:sp>
          <p:nvSpPr>
            <p:cNvPr id="1299"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00"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302" name="Image" descr="Image"/>
          <p:cNvPicPr>
            <a:picLocks noChangeAspect="1"/>
          </p:cNvPicPr>
          <p:nvPr/>
        </p:nvPicPr>
        <p:blipFill>
          <a:blip r:embed="rId4">
            <a:extLst/>
          </a:blip>
          <a:stretch>
            <a:fillRect/>
          </a:stretch>
        </p:blipFill>
        <p:spPr>
          <a:xfrm>
            <a:off x="6773143" y="7944114"/>
            <a:ext cx="1160291" cy="1729791"/>
          </a:xfrm>
          <a:prstGeom prst="rect">
            <a:avLst/>
          </a:prstGeom>
          <a:ln w="12700">
            <a:miter lim="400000"/>
          </a:ln>
        </p:spPr>
      </p:pic>
      <p:sp>
        <p:nvSpPr>
          <p:cNvPr id="1303" name="Line"/>
          <p:cNvSpPr/>
          <p:nvPr/>
        </p:nvSpPr>
        <p:spPr>
          <a:xfrm>
            <a:off x="1859743" y="8662805"/>
            <a:ext cx="2131296" cy="1"/>
          </a:xfrm>
          <a:prstGeom prst="line">
            <a:avLst/>
          </a:prstGeom>
          <a:ln w="76200">
            <a:solidFill>
              <a:srgbClr val="565656"/>
            </a:solidFill>
            <a:miter/>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304" name="Line"/>
          <p:cNvSpPr/>
          <p:nvPr/>
        </p:nvSpPr>
        <p:spPr>
          <a:xfrm>
            <a:off x="8541311" y="6894761"/>
            <a:ext cx="2396960" cy="1877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96"/>
                </a:moveTo>
                <a:lnTo>
                  <a:pt x="2766" y="21600"/>
                </a:lnTo>
                <a:lnTo>
                  <a:pt x="2782" y="9"/>
                </a:lnTo>
                <a:lnTo>
                  <a:pt x="21600" y="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305" name="Line"/>
          <p:cNvSpPr/>
          <p:nvPr/>
        </p:nvSpPr>
        <p:spPr>
          <a:xfrm>
            <a:off x="8522965" y="8817777"/>
            <a:ext cx="2449494" cy="859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306" name="Line"/>
          <p:cNvSpPr/>
          <p:nvPr/>
        </p:nvSpPr>
        <p:spPr>
          <a:xfrm>
            <a:off x="8485313" y="8782788"/>
            <a:ext cx="2396944" cy="3425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311" name="Group"/>
          <p:cNvGrpSpPr/>
          <p:nvPr/>
        </p:nvGrpSpPr>
        <p:grpSpPr>
          <a:xfrm>
            <a:off x="10903939" y="6056298"/>
            <a:ext cx="4472689" cy="1729790"/>
            <a:chOff x="0" y="0"/>
            <a:chExt cx="4472688" cy="1729789"/>
          </a:xfrm>
        </p:grpSpPr>
        <p:sp>
          <p:nvSpPr>
            <p:cNvPr id="1307"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08"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09"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310"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312" name="Image" descr="Image"/>
          <p:cNvPicPr>
            <a:picLocks noChangeAspect="1"/>
          </p:cNvPicPr>
          <p:nvPr/>
        </p:nvPicPr>
        <p:blipFill>
          <a:blip r:embed="rId4">
            <a:extLst/>
          </a:blip>
          <a:stretch>
            <a:fillRect/>
          </a:stretch>
        </p:blipFill>
        <p:spPr>
          <a:xfrm>
            <a:off x="14519594" y="5946672"/>
            <a:ext cx="851878" cy="1270001"/>
          </a:xfrm>
          <a:prstGeom prst="rect">
            <a:avLst/>
          </a:prstGeom>
          <a:ln w="12700">
            <a:miter lim="400000"/>
          </a:ln>
        </p:spPr>
      </p:pic>
      <p:grpSp>
        <p:nvGrpSpPr>
          <p:cNvPr id="1317" name="Group"/>
          <p:cNvGrpSpPr/>
          <p:nvPr/>
        </p:nvGrpSpPr>
        <p:grpSpPr>
          <a:xfrm>
            <a:off x="10903939" y="8677633"/>
            <a:ext cx="4472689" cy="1729790"/>
            <a:chOff x="0" y="0"/>
            <a:chExt cx="4472688" cy="1729789"/>
          </a:xfrm>
        </p:grpSpPr>
        <p:sp>
          <p:nvSpPr>
            <p:cNvPr id="1313"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14"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15"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316"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grpSp>
        <p:nvGrpSpPr>
          <p:cNvPr id="1322" name="Group"/>
          <p:cNvGrpSpPr/>
          <p:nvPr/>
        </p:nvGrpSpPr>
        <p:grpSpPr>
          <a:xfrm>
            <a:off x="10903939" y="11298966"/>
            <a:ext cx="4472689" cy="1729791"/>
            <a:chOff x="0" y="0"/>
            <a:chExt cx="4472688" cy="1729789"/>
          </a:xfrm>
        </p:grpSpPr>
        <p:sp>
          <p:nvSpPr>
            <p:cNvPr id="1318"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19"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20"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321"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323" name="Image" descr="Image"/>
          <p:cNvPicPr>
            <a:picLocks noChangeAspect="1"/>
          </p:cNvPicPr>
          <p:nvPr/>
        </p:nvPicPr>
        <p:blipFill>
          <a:blip r:embed="rId4">
            <a:extLst/>
          </a:blip>
          <a:stretch>
            <a:fillRect/>
          </a:stretch>
        </p:blipFill>
        <p:spPr>
          <a:xfrm>
            <a:off x="14519594" y="8669615"/>
            <a:ext cx="851878" cy="1270001"/>
          </a:xfrm>
          <a:prstGeom prst="rect">
            <a:avLst/>
          </a:prstGeom>
          <a:ln w="12700">
            <a:miter lim="400000"/>
          </a:ln>
        </p:spPr>
      </p:pic>
      <p:pic>
        <p:nvPicPr>
          <p:cNvPr id="1324" name="Image" descr="Image"/>
          <p:cNvPicPr>
            <a:picLocks noChangeAspect="1"/>
          </p:cNvPicPr>
          <p:nvPr/>
        </p:nvPicPr>
        <p:blipFill>
          <a:blip r:embed="rId4">
            <a:extLst/>
          </a:blip>
          <a:stretch>
            <a:fillRect/>
          </a:stretch>
        </p:blipFill>
        <p:spPr>
          <a:xfrm>
            <a:off x="14519594" y="11298966"/>
            <a:ext cx="851878" cy="1270001"/>
          </a:xfrm>
          <a:prstGeom prst="rect">
            <a:avLst/>
          </a:prstGeom>
          <a:ln w="12700">
            <a:miter lim="400000"/>
          </a:ln>
        </p:spPr>
      </p:pic>
      <p:grpSp>
        <p:nvGrpSpPr>
          <p:cNvPr id="1329" name="Group"/>
          <p:cNvGrpSpPr/>
          <p:nvPr/>
        </p:nvGrpSpPr>
        <p:grpSpPr>
          <a:xfrm>
            <a:off x="18952793" y="6056298"/>
            <a:ext cx="4472690" cy="1729790"/>
            <a:chOff x="0" y="0"/>
            <a:chExt cx="4472688" cy="1729789"/>
          </a:xfrm>
        </p:grpSpPr>
        <p:sp>
          <p:nvSpPr>
            <p:cNvPr id="1325"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26"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27"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328"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sp>
        <p:nvSpPr>
          <p:cNvPr id="1330" name="Line"/>
          <p:cNvSpPr/>
          <p:nvPr/>
        </p:nvSpPr>
        <p:spPr>
          <a:xfrm>
            <a:off x="15241308" y="9542527"/>
            <a:ext cx="3682206"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331" name="Image" descr="Image"/>
          <p:cNvPicPr>
            <a:picLocks noChangeAspect="1"/>
          </p:cNvPicPr>
          <p:nvPr/>
        </p:nvPicPr>
        <p:blipFill>
          <a:blip r:embed="rId5">
            <a:extLst/>
          </a:blip>
          <a:stretch>
            <a:fillRect/>
          </a:stretch>
        </p:blipFill>
        <p:spPr>
          <a:xfrm>
            <a:off x="22192811" y="5946672"/>
            <a:ext cx="1501040" cy="1501040"/>
          </a:xfrm>
          <a:prstGeom prst="rect">
            <a:avLst/>
          </a:prstGeom>
          <a:ln w="12700">
            <a:miter lim="400000"/>
          </a:ln>
        </p:spPr>
      </p:pic>
      <p:grpSp>
        <p:nvGrpSpPr>
          <p:cNvPr id="1336" name="Group"/>
          <p:cNvGrpSpPr/>
          <p:nvPr/>
        </p:nvGrpSpPr>
        <p:grpSpPr>
          <a:xfrm>
            <a:off x="18952793" y="8494534"/>
            <a:ext cx="4472690" cy="1729790"/>
            <a:chOff x="0" y="0"/>
            <a:chExt cx="4472688" cy="1729789"/>
          </a:xfrm>
        </p:grpSpPr>
        <p:sp>
          <p:nvSpPr>
            <p:cNvPr id="1332"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33"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34"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335"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337" name="Image" descr="Image"/>
          <p:cNvPicPr>
            <a:picLocks noChangeAspect="1"/>
          </p:cNvPicPr>
          <p:nvPr/>
        </p:nvPicPr>
        <p:blipFill>
          <a:blip r:embed="rId5">
            <a:extLst/>
          </a:blip>
          <a:stretch>
            <a:fillRect/>
          </a:stretch>
        </p:blipFill>
        <p:spPr>
          <a:xfrm>
            <a:off x="22192811" y="8384908"/>
            <a:ext cx="1501040" cy="1501040"/>
          </a:xfrm>
          <a:prstGeom prst="rect">
            <a:avLst/>
          </a:prstGeom>
          <a:ln w="12700">
            <a:miter lim="400000"/>
          </a:ln>
        </p:spPr>
      </p:pic>
      <p:grpSp>
        <p:nvGrpSpPr>
          <p:cNvPr id="1342" name="Group"/>
          <p:cNvGrpSpPr/>
          <p:nvPr/>
        </p:nvGrpSpPr>
        <p:grpSpPr>
          <a:xfrm>
            <a:off x="19008808" y="11042395"/>
            <a:ext cx="4472690" cy="1729791"/>
            <a:chOff x="0" y="0"/>
            <a:chExt cx="4472688" cy="1729789"/>
          </a:xfrm>
        </p:grpSpPr>
        <p:sp>
          <p:nvSpPr>
            <p:cNvPr id="1338"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39"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40"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341"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343" name="Image" descr="Image"/>
          <p:cNvPicPr>
            <a:picLocks noChangeAspect="1"/>
          </p:cNvPicPr>
          <p:nvPr/>
        </p:nvPicPr>
        <p:blipFill>
          <a:blip r:embed="rId5">
            <a:extLst/>
          </a:blip>
          <a:stretch>
            <a:fillRect/>
          </a:stretch>
        </p:blipFill>
        <p:spPr>
          <a:xfrm>
            <a:off x="22248826" y="10932769"/>
            <a:ext cx="1501040" cy="1501041"/>
          </a:xfrm>
          <a:prstGeom prst="rect">
            <a:avLst/>
          </a:prstGeom>
          <a:ln w="12700">
            <a:miter lim="400000"/>
          </a:ln>
        </p:spPr>
      </p:pic>
      <p:sp>
        <p:nvSpPr>
          <p:cNvPr id="1344" name="Line"/>
          <p:cNvSpPr/>
          <p:nvPr/>
        </p:nvSpPr>
        <p:spPr>
          <a:xfrm>
            <a:off x="15259067" y="6859434"/>
            <a:ext cx="3646688"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345" name="Line"/>
          <p:cNvSpPr/>
          <p:nvPr/>
        </p:nvSpPr>
        <p:spPr>
          <a:xfrm>
            <a:off x="15241308" y="12020782"/>
            <a:ext cx="3682206"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349" name="Group"/>
          <p:cNvGrpSpPr/>
          <p:nvPr/>
        </p:nvGrpSpPr>
        <p:grpSpPr>
          <a:xfrm>
            <a:off x="93452" y="4234363"/>
            <a:ext cx="4286622" cy="4226373"/>
            <a:chOff x="0" y="0"/>
            <a:chExt cx="4286621" cy="4226371"/>
          </a:xfrm>
        </p:grpSpPr>
        <p:sp>
          <p:nvSpPr>
            <p:cNvPr id="1346" name="Line"/>
            <p:cNvSpPr/>
            <p:nvPr/>
          </p:nvSpPr>
          <p:spPr>
            <a:xfrm>
              <a:off x="0" y="625377"/>
              <a:ext cx="3719720" cy="1"/>
            </a:xfrm>
            <a:prstGeom prst="line">
              <a:avLst/>
            </a:prstGeom>
            <a:noFill/>
            <a:ln w="76200" cap="rnd">
              <a:solidFill>
                <a:srgbClr val="D5D5D5"/>
              </a:solidFill>
              <a:custDash>
                <a:ds d="100000" sp="200000"/>
              </a:custDash>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1347" name="Load &amp; Start App"/>
            <p:cNvSpPr txBox="1"/>
            <p:nvPr/>
          </p:nvSpPr>
          <p:spPr>
            <a:xfrm>
              <a:off x="177764" y="0"/>
              <a:ext cx="2554686" cy="4521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Load &amp; Start App</a:t>
              </a:r>
            </a:p>
          </p:txBody>
        </p:sp>
        <p:sp>
          <p:nvSpPr>
            <p:cNvPr id="1348" name="Get /v3/auth"/>
            <p:cNvSpPr txBox="1"/>
            <p:nvPr/>
          </p:nvSpPr>
          <p:spPr>
            <a:xfrm>
              <a:off x="1731936" y="3774216"/>
              <a:ext cx="2554686" cy="4521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Get /v3/auth</a:t>
              </a:r>
            </a:p>
          </p:txBody>
        </p:sp>
      </p:grpSp>
      <p:grpSp>
        <p:nvGrpSpPr>
          <p:cNvPr id="1352" name="Group"/>
          <p:cNvGrpSpPr/>
          <p:nvPr/>
        </p:nvGrpSpPr>
        <p:grpSpPr>
          <a:xfrm>
            <a:off x="329835" y="3331204"/>
            <a:ext cx="3524977" cy="474539"/>
            <a:chOff x="0" y="0"/>
            <a:chExt cx="3524975" cy="474538"/>
          </a:xfrm>
        </p:grpSpPr>
        <p:sp>
          <p:nvSpPr>
            <p:cNvPr id="1350" name="Pre-Folk WSGI Server"/>
            <p:cNvSpPr txBox="1"/>
            <p:nvPr/>
          </p:nvSpPr>
          <p:spPr>
            <a:xfrm>
              <a:off x="0" y="-1"/>
              <a:ext cx="3145781"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Pre-Folk WSGI Server</a:t>
              </a:r>
            </a:p>
          </p:txBody>
        </p:sp>
        <p:sp>
          <p:nvSpPr>
            <p:cNvPr id="1351" name="Line"/>
            <p:cNvSpPr/>
            <p:nvPr/>
          </p:nvSpPr>
          <p:spPr>
            <a:xfrm>
              <a:off x="2958" y="474538"/>
              <a:ext cx="3522018" cy="1"/>
            </a:xfrm>
            <a:prstGeom prst="line">
              <a:avLst/>
            </a:prstGeom>
            <a:noFill/>
            <a:ln w="76200" cap="flat">
              <a:solidFill>
                <a:srgbClr val="06CD40"/>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grpSp>
        <p:nvGrpSpPr>
          <p:cNvPr id="1355" name="Group"/>
          <p:cNvGrpSpPr/>
          <p:nvPr/>
        </p:nvGrpSpPr>
        <p:grpSpPr>
          <a:xfrm>
            <a:off x="329835" y="2435072"/>
            <a:ext cx="3524977" cy="467512"/>
            <a:chOff x="0" y="0"/>
            <a:chExt cx="3524975" cy="467511"/>
          </a:xfrm>
        </p:grpSpPr>
        <p:sp>
          <p:nvSpPr>
            <p:cNvPr id="1353" name="HTTP Request"/>
            <p:cNvSpPr txBox="1"/>
            <p:nvPr/>
          </p:nvSpPr>
          <p:spPr>
            <a:xfrm>
              <a:off x="0" y="-1"/>
              <a:ext cx="2124522"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HTTP Request</a:t>
              </a:r>
            </a:p>
          </p:txBody>
        </p:sp>
        <p:sp>
          <p:nvSpPr>
            <p:cNvPr id="1354" name="Line"/>
            <p:cNvSpPr/>
            <p:nvPr/>
          </p:nvSpPr>
          <p:spPr>
            <a:xfrm>
              <a:off x="2958" y="467511"/>
              <a:ext cx="3522018" cy="1"/>
            </a:xfrm>
            <a:prstGeom prst="line">
              <a:avLst/>
            </a:prstGeom>
            <a:noFill/>
            <a:ln w="76200" cap="flat">
              <a:solidFill>
                <a:srgbClr val="5E5E5E"/>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
        <p:nvSpPr>
          <p:cNvPr id="1356" name="Rectangle"/>
          <p:cNvSpPr/>
          <p:nvPr/>
        </p:nvSpPr>
        <p:spPr>
          <a:xfrm>
            <a:off x="3919685" y="5605335"/>
            <a:ext cx="20013434" cy="7631154"/>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357" name="Keystone Service"/>
          <p:cNvSpPr txBox="1"/>
          <p:nvPr/>
        </p:nvSpPr>
        <p:spPr>
          <a:xfrm>
            <a:off x="11041365" y="4761606"/>
            <a:ext cx="3079143"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3000"/>
            </a:lvl1pPr>
          </a:lstStyle>
          <a:p>
            <a:pPr/>
            <a:r>
              <a:t>Keystone Service</a:t>
            </a:r>
          </a:p>
        </p:txBody>
      </p:sp>
      <p:pic>
        <p:nvPicPr>
          <p:cNvPr id="1358" name="Oval Oval" descr="Oval Oval"/>
          <p:cNvPicPr>
            <a:picLocks noChangeAspect="0"/>
          </p:cNvPicPr>
          <p:nvPr/>
        </p:nvPicPr>
        <p:blipFill>
          <a:blip r:embed="rId6">
            <a:extLst/>
          </a:blip>
          <a:stretch>
            <a:fillRect/>
          </a:stretch>
        </p:blipFill>
        <p:spPr>
          <a:xfrm>
            <a:off x="3507051" y="5019837"/>
            <a:ext cx="5584246" cy="7851520"/>
          </a:xfrm>
          <a:prstGeom prst="rect">
            <a:avLst/>
          </a:prstGeom>
        </p:spPr>
      </p:pic>
      <p:sp>
        <p:nvSpPr>
          <p:cNvPr id="1360" name="正方形/長方形 18"/>
          <p:cNvSpPr/>
          <p:nvPr/>
        </p:nvSpPr>
        <p:spPr>
          <a:xfrm>
            <a:off x="2345282" y="4612346"/>
            <a:ext cx="21590003" cy="8253933"/>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359999" tIns="359999" rIns="359999" bIns="359999"/>
          <a:lstStyle/>
          <a:p>
            <a:pPr algn="l" defTabSz="719999">
              <a:lnSpc>
                <a:spcPct val="130000"/>
              </a:lnSpc>
              <a:defRPr b="0" spc="-76" sz="3800">
                <a:latin typeface="Courier"/>
                <a:ea typeface="Courier"/>
                <a:cs typeface="Courier"/>
                <a:sym typeface="Courier"/>
              </a:defRPr>
            </a:pPr>
            <a:r>
              <a:t>Response: 'HTTP/1.1 500 Internal Server Error </a:t>
            </a:r>
          </a:p>
          <a:p>
            <a:pPr algn="l" defTabSz="719999">
              <a:lnSpc>
                <a:spcPct val="130000"/>
              </a:lnSpc>
              <a:defRPr b="0" spc="-76" sz="3800">
                <a:latin typeface="Courier"/>
                <a:ea typeface="Courier"/>
                <a:cs typeface="Courier"/>
                <a:sym typeface="Courier"/>
              </a:defRPr>
            </a:pPr>
            <a:r>
              <a:t>Date: Sun, 23 May 2021 14:21:12 GMT</a:t>
            </a:r>
          </a:p>
          <a:p>
            <a:pPr algn="l" defTabSz="719999">
              <a:lnSpc>
                <a:spcPct val="130000"/>
              </a:lnSpc>
              <a:defRPr b="0" spc="-76" sz="3800">
                <a:latin typeface="Courier"/>
                <a:ea typeface="Courier"/>
                <a:cs typeface="Courier"/>
                <a:sym typeface="Courier"/>
              </a:defRPr>
            </a:pPr>
            <a:r>
              <a:t>Server: Apache</a:t>
            </a:r>
          </a:p>
          <a:p>
            <a:pPr algn="l" defTabSz="719999">
              <a:lnSpc>
                <a:spcPct val="130000"/>
              </a:lnSpc>
              <a:defRPr b="0" spc="-76" sz="3800">
                <a:latin typeface="Courier"/>
                <a:ea typeface="Courier"/>
                <a:cs typeface="Courier"/>
                <a:sym typeface="Courier"/>
              </a:defRPr>
            </a:pPr>
            <a:r>
              <a:t>Cache-Control: private, max-age=0, must-revalidate</a:t>
            </a:r>
          </a:p>
          <a:p>
            <a:pPr algn="l" defTabSz="719999">
              <a:lnSpc>
                <a:spcPct val="130000"/>
              </a:lnSpc>
              <a:defRPr b="0" spc="-76" sz="3800">
                <a:latin typeface="Courier"/>
                <a:ea typeface="Courier"/>
                <a:cs typeface="Courier"/>
                <a:sym typeface="Courier"/>
              </a:defRPr>
            </a:pPr>
            <a:r>
              <a:t>Content-Length: 527</a:t>
            </a:r>
          </a:p>
          <a:p>
            <a:pPr algn="l" defTabSz="719999">
              <a:lnSpc>
                <a:spcPct val="130000"/>
              </a:lnSpc>
              <a:defRPr b="0" spc="-76" sz="3800">
                <a:latin typeface="Courier"/>
                <a:ea typeface="Courier"/>
                <a:cs typeface="Courier"/>
                <a:sym typeface="Courier"/>
              </a:defRPr>
            </a:pPr>
            <a:r>
              <a:t>Connection: close</a:t>
            </a:r>
          </a:p>
          <a:p>
            <a:pPr algn="l" defTabSz="719999">
              <a:lnSpc>
                <a:spcPct val="130000"/>
              </a:lnSpc>
              <a:defRPr b="0" spc="-76" sz="3800">
                <a:latin typeface="Courier"/>
                <a:ea typeface="Courier"/>
                <a:cs typeface="Courier"/>
                <a:sym typeface="Courier"/>
              </a:defRPr>
            </a:pPr>
            <a:r>
              <a:t>Content-Type: text/html; charset=iso-8859-1\r\n\r\n&lt;!DOCTYPE HTML PUBLIC "-//IETF//DTD HTML 2.0//EN"&gt;\n&lt;html&gt;&lt;head&gt;\n&lt;title&gt;500 Internal Server Error&lt;/title&gt;………&lt;/html&gt;’</a:t>
            </a:r>
          </a:p>
          <a:p>
            <a:pPr algn="l" defTabSz="719999">
              <a:lnSpc>
                <a:spcPct val="130000"/>
              </a:lnSpc>
              <a:defRPr spc="-76" sz="3800">
                <a:solidFill>
                  <a:schemeClr val="accent5">
                    <a:hueOff val="-82419"/>
                    <a:satOff val="-9513"/>
                    <a:lumOff val="-16343"/>
                  </a:schemeClr>
                </a:solidFill>
                <a:latin typeface="Courier"/>
                <a:ea typeface="Courier"/>
                <a:cs typeface="Courier"/>
                <a:sym typeface="Courier"/>
              </a:defRPr>
            </a:pPr>
            <a:r>
              <a:t>[Error]hit timeout: 20.0556459427 sec passed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358"/>
                                        </p:tgtEl>
                                        <p:attrNameLst>
                                          <p:attrName>style.visibility</p:attrName>
                                        </p:attrNameLst>
                                      </p:cBhvr>
                                      <p:to>
                                        <p:strVal val="visible"/>
                                      </p:to>
                                    </p:set>
                                    <p:animEffect filter="fade" transition="in">
                                      <p:cBhvr>
                                        <p:cTn id="7" dur="1000"/>
                                        <p:tgtEl>
                                          <p:spTgt spid="135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60"/>
                                        </p:tgtEl>
                                        <p:attrNameLst>
                                          <p:attrName>style.visibility</p:attrName>
                                        </p:attrNameLst>
                                      </p:cBhvr>
                                      <p:to>
                                        <p:strVal val="visible"/>
                                      </p:to>
                                    </p:set>
                                    <p:animEffect filter="dissolve" transition="in">
                                      <p:cBhvr>
                                        <p:cTn id="12" dur="1500"/>
                                        <p:tgtEl>
                                          <p:spTgt spid="1360"/>
                                        </p:tgtEl>
                                      </p:cBhvr>
                                    </p:animEffect>
                                  </p:childTnLst>
                                </p:cTn>
                              </p:par>
                            </p:childTnLst>
                          </p:cTn>
                        </p:par>
                      </p:childTnLst>
                    </p:cTn>
                  </p:par>
                  <p:par>
                    <p:cTn id="13" fill="hold">
                      <p:stCondLst>
                        <p:cond delay="indefinite"/>
                      </p:stCondLst>
                      <p:childTnLst>
                        <p:par>
                          <p:cTn id="14" fill="hold">
                            <p:stCondLst>
                              <p:cond delay="0"/>
                            </p:stCondLst>
                            <p:childTnLst>
                              <p:par>
                                <p:cTn id="15" presetClass="exit" nodeType="clickEffect" presetSubtype="0" presetID="1" grpId="3" fill="hold">
                                  <p:stCondLst>
                                    <p:cond delay="0"/>
                                  </p:stCondLst>
                                  <p:iterate type="el" backwards="0">
                                    <p:tmAbs val="0"/>
                                  </p:iterate>
                                  <p:childTnLst>
                                    <p:set>
                                      <p:cBhvr>
                                        <p:cTn id="16" fill="hold">
                                          <p:stCondLst>
                                            <p:cond delay="0"/>
                                          </p:stCondLst>
                                        </p:cTn>
                                        <p:tgtEl>
                                          <p:spTgt spid="13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8" grpId="1"/>
      <p:bldP build="whole" bldLvl="1" animBg="1" rev="0" advAuto="0" spid="1360" grpId="3"/>
      <p:bldP build="whole" bldLvl="1" animBg="1" rev="0" advAuto="0" spid="1360"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4" name="Actual Keystone Request Handling Flow"/>
          <p:cNvSpPr txBox="1"/>
          <p:nvPr>
            <p:ph type="body" idx="21"/>
          </p:nvPr>
        </p:nvSpPr>
        <p:spPr>
          <a:xfrm>
            <a:off x="1403350" y="307900"/>
            <a:ext cx="21577300" cy="2112003"/>
          </a:xfrm>
          <a:prstGeom prst="rect">
            <a:avLst/>
          </a:prstGeom>
        </p:spPr>
        <p:txBody>
          <a:bodyPr/>
          <a:lstStyle>
            <a:lvl1pPr algn="l"/>
          </a:lstStyle>
          <a:p>
            <a:pPr/>
            <a:r>
              <a:t>Actual Keystone Request Handling Flow</a:t>
            </a:r>
          </a:p>
        </p:txBody>
      </p:sp>
      <p:pic>
        <p:nvPicPr>
          <p:cNvPr id="1365" name="Image" descr="Image"/>
          <p:cNvPicPr>
            <a:picLocks noChangeAspect="1"/>
          </p:cNvPicPr>
          <p:nvPr/>
        </p:nvPicPr>
        <p:blipFill>
          <a:blip r:embed="rId3">
            <a:extLst/>
          </a:blip>
          <a:stretch>
            <a:fillRect/>
          </a:stretch>
        </p:blipFill>
        <p:spPr>
          <a:xfrm>
            <a:off x="634134" y="7907462"/>
            <a:ext cx="1663701" cy="1663701"/>
          </a:xfrm>
          <a:prstGeom prst="rect">
            <a:avLst/>
          </a:prstGeom>
          <a:ln w="12700">
            <a:miter lim="400000"/>
          </a:ln>
        </p:spPr>
      </p:pic>
      <p:grpSp>
        <p:nvGrpSpPr>
          <p:cNvPr id="1368" name="Group"/>
          <p:cNvGrpSpPr/>
          <p:nvPr/>
        </p:nvGrpSpPr>
        <p:grpSpPr>
          <a:xfrm>
            <a:off x="4051214" y="7804720"/>
            <a:ext cx="4495920" cy="1729791"/>
            <a:chOff x="0" y="0"/>
            <a:chExt cx="4495918" cy="1729789"/>
          </a:xfrm>
        </p:grpSpPr>
        <p:sp>
          <p:nvSpPr>
            <p:cNvPr id="1366"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67"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369" name="Image" descr="Image"/>
          <p:cNvPicPr>
            <a:picLocks noChangeAspect="1"/>
          </p:cNvPicPr>
          <p:nvPr/>
        </p:nvPicPr>
        <p:blipFill>
          <a:blip r:embed="rId4">
            <a:extLst/>
          </a:blip>
          <a:stretch>
            <a:fillRect/>
          </a:stretch>
        </p:blipFill>
        <p:spPr>
          <a:xfrm>
            <a:off x="6773143" y="7944114"/>
            <a:ext cx="1160291" cy="1729791"/>
          </a:xfrm>
          <a:prstGeom prst="rect">
            <a:avLst/>
          </a:prstGeom>
          <a:ln w="12700">
            <a:miter lim="400000"/>
          </a:ln>
        </p:spPr>
      </p:pic>
      <p:sp>
        <p:nvSpPr>
          <p:cNvPr id="1370" name="Line"/>
          <p:cNvSpPr/>
          <p:nvPr/>
        </p:nvSpPr>
        <p:spPr>
          <a:xfrm>
            <a:off x="1859743" y="8662805"/>
            <a:ext cx="2131296" cy="1"/>
          </a:xfrm>
          <a:prstGeom prst="line">
            <a:avLst/>
          </a:prstGeom>
          <a:ln w="76200">
            <a:solidFill>
              <a:srgbClr val="565656"/>
            </a:solidFill>
            <a:miter/>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371" name="Line"/>
          <p:cNvSpPr/>
          <p:nvPr/>
        </p:nvSpPr>
        <p:spPr>
          <a:xfrm>
            <a:off x="8541311" y="6894761"/>
            <a:ext cx="2396960" cy="1877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96"/>
                </a:moveTo>
                <a:lnTo>
                  <a:pt x="2766" y="21600"/>
                </a:lnTo>
                <a:lnTo>
                  <a:pt x="2782" y="9"/>
                </a:lnTo>
                <a:lnTo>
                  <a:pt x="21600" y="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372" name="Line"/>
          <p:cNvSpPr/>
          <p:nvPr/>
        </p:nvSpPr>
        <p:spPr>
          <a:xfrm>
            <a:off x="8522965" y="8817777"/>
            <a:ext cx="2449494" cy="859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373" name="Line"/>
          <p:cNvSpPr/>
          <p:nvPr/>
        </p:nvSpPr>
        <p:spPr>
          <a:xfrm>
            <a:off x="8485313" y="8782788"/>
            <a:ext cx="2396944" cy="3425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378" name="Group"/>
          <p:cNvGrpSpPr/>
          <p:nvPr/>
        </p:nvGrpSpPr>
        <p:grpSpPr>
          <a:xfrm>
            <a:off x="10903939" y="6056298"/>
            <a:ext cx="4472689" cy="1729790"/>
            <a:chOff x="0" y="0"/>
            <a:chExt cx="4472688" cy="1729789"/>
          </a:xfrm>
        </p:grpSpPr>
        <p:sp>
          <p:nvSpPr>
            <p:cNvPr id="1374"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75"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76"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377"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379" name="Image" descr="Image"/>
          <p:cNvPicPr>
            <a:picLocks noChangeAspect="1"/>
          </p:cNvPicPr>
          <p:nvPr/>
        </p:nvPicPr>
        <p:blipFill>
          <a:blip r:embed="rId4">
            <a:extLst/>
          </a:blip>
          <a:stretch>
            <a:fillRect/>
          </a:stretch>
        </p:blipFill>
        <p:spPr>
          <a:xfrm>
            <a:off x="14519594" y="5946672"/>
            <a:ext cx="851878" cy="1270001"/>
          </a:xfrm>
          <a:prstGeom prst="rect">
            <a:avLst/>
          </a:prstGeom>
          <a:ln w="12700">
            <a:miter lim="400000"/>
          </a:ln>
        </p:spPr>
      </p:pic>
      <p:grpSp>
        <p:nvGrpSpPr>
          <p:cNvPr id="1384" name="Group"/>
          <p:cNvGrpSpPr/>
          <p:nvPr/>
        </p:nvGrpSpPr>
        <p:grpSpPr>
          <a:xfrm>
            <a:off x="10903939" y="8677633"/>
            <a:ext cx="4472689" cy="1729790"/>
            <a:chOff x="0" y="0"/>
            <a:chExt cx="4472688" cy="1729789"/>
          </a:xfrm>
        </p:grpSpPr>
        <p:sp>
          <p:nvSpPr>
            <p:cNvPr id="1380"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81"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82"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383"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grpSp>
        <p:nvGrpSpPr>
          <p:cNvPr id="1389" name="Group"/>
          <p:cNvGrpSpPr/>
          <p:nvPr/>
        </p:nvGrpSpPr>
        <p:grpSpPr>
          <a:xfrm>
            <a:off x="10903939" y="11298966"/>
            <a:ext cx="4472689" cy="1729791"/>
            <a:chOff x="0" y="0"/>
            <a:chExt cx="4472688" cy="1729789"/>
          </a:xfrm>
        </p:grpSpPr>
        <p:sp>
          <p:nvSpPr>
            <p:cNvPr id="1385"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86"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87"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388"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390" name="Image" descr="Image"/>
          <p:cNvPicPr>
            <a:picLocks noChangeAspect="1"/>
          </p:cNvPicPr>
          <p:nvPr/>
        </p:nvPicPr>
        <p:blipFill>
          <a:blip r:embed="rId4">
            <a:extLst/>
          </a:blip>
          <a:stretch>
            <a:fillRect/>
          </a:stretch>
        </p:blipFill>
        <p:spPr>
          <a:xfrm>
            <a:off x="14519594" y="8669615"/>
            <a:ext cx="851878" cy="1270001"/>
          </a:xfrm>
          <a:prstGeom prst="rect">
            <a:avLst/>
          </a:prstGeom>
          <a:ln w="12700">
            <a:miter lim="400000"/>
          </a:ln>
        </p:spPr>
      </p:pic>
      <p:pic>
        <p:nvPicPr>
          <p:cNvPr id="1391" name="Image" descr="Image"/>
          <p:cNvPicPr>
            <a:picLocks noChangeAspect="1"/>
          </p:cNvPicPr>
          <p:nvPr/>
        </p:nvPicPr>
        <p:blipFill>
          <a:blip r:embed="rId4">
            <a:extLst/>
          </a:blip>
          <a:stretch>
            <a:fillRect/>
          </a:stretch>
        </p:blipFill>
        <p:spPr>
          <a:xfrm>
            <a:off x="14519594" y="11298966"/>
            <a:ext cx="851878" cy="1270001"/>
          </a:xfrm>
          <a:prstGeom prst="rect">
            <a:avLst/>
          </a:prstGeom>
          <a:ln w="12700">
            <a:miter lim="400000"/>
          </a:ln>
        </p:spPr>
      </p:pic>
      <p:grpSp>
        <p:nvGrpSpPr>
          <p:cNvPr id="1396" name="Group"/>
          <p:cNvGrpSpPr/>
          <p:nvPr/>
        </p:nvGrpSpPr>
        <p:grpSpPr>
          <a:xfrm>
            <a:off x="18952793" y="6056298"/>
            <a:ext cx="4472690" cy="1729790"/>
            <a:chOff x="0" y="0"/>
            <a:chExt cx="4472688" cy="1729789"/>
          </a:xfrm>
        </p:grpSpPr>
        <p:sp>
          <p:nvSpPr>
            <p:cNvPr id="1392"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393"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394"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395"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sp>
        <p:nvSpPr>
          <p:cNvPr id="1397" name="Line"/>
          <p:cNvSpPr/>
          <p:nvPr/>
        </p:nvSpPr>
        <p:spPr>
          <a:xfrm>
            <a:off x="15241308" y="9542527"/>
            <a:ext cx="3682206"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398" name="Image" descr="Image"/>
          <p:cNvPicPr>
            <a:picLocks noChangeAspect="1"/>
          </p:cNvPicPr>
          <p:nvPr/>
        </p:nvPicPr>
        <p:blipFill>
          <a:blip r:embed="rId5">
            <a:extLst/>
          </a:blip>
          <a:stretch>
            <a:fillRect/>
          </a:stretch>
        </p:blipFill>
        <p:spPr>
          <a:xfrm>
            <a:off x="22192811" y="5946672"/>
            <a:ext cx="1501040" cy="1501040"/>
          </a:xfrm>
          <a:prstGeom prst="rect">
            <a:avLst/>
          </a:prstGeom>
          <a:ln w="12700">
            <a:miter lim="400000"/>
          </a:ln>
        </p:spPr>
      </p:pic>
      <p:grpSp>
        <p:nvGrpSpPr>
          <p:cNvPr id="1403" name="Group"/>
          <p:cNvGrpSpPr/>
          <p:nvPr/>
        </p:nvGrpSpPr>
        <p:grpSpPr>
          <a:xfrm>
            <a:off x="18952793" y="8494534"/>
            <a:ext cx="4472690" cy="1729790"/>
            <a:chOff x="0" y="0"/>
            <a:chExt cx="4472688" cy="1729789"/>
          </a:xfrm>
        </p:grpSpPr>
        <p:sp>
          <p:nvSpPr>
            <p:cNvPr id="1399"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00"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401"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402"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404" name="Image" descr="Image"/>
          <p:cNvPicPr>
            <a:picLocks noChangeAspect="1"/>
          </p:cNvPicPr>
          <p:nvPr/>
        </p:nvPicPr>
        <p:blipFill>
          <a:blip r:embed="rId5">
            <a:extLst/>
          </a:blip>
          <a:stretch>
            <a:fillRect/>
          </a:stretch>
        </p:blipFill>
        <p:spPr>
          <a:xfrm>
            <a:off x="22192811" y="8384908"/>
            <a:ext cx="1501040" cy="1501040"/>
          </a:xfrm>
          <a:prstGeom prst="rect">
            <a:avLst/>
          </a:prstGeom>
          <a:ln w="12700">
            <a:miter lim="400000"/>
          </a:ln>
        </p:spPr>
      </p:pic>
      <p:grpSp>
        <p:nvGrpSpPr>
          <p:cNvPr id="1409" name="Group"/>
          <p:cNvGrpSpPr/>
          <p:nvPr/>
        </p:nvGrpSpPr>
        <p:grpSpPr>
          <a:xfrm>
            <a:off x="19008808" y="11042395"/>
            <a:ext cx="4472690" cy="1729791"/>
            <a:chOff x="0" y="0"/>
            <a:chExt cx="4472688" cy="1729789"/>
          </a:xfrm>
        </p:grpSpPr>
        <p:sp>
          <p:nvSpPr>
            <p:cNvPr id="1405"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06"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407"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408"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410" name="Image" descr="Image"/>
          <p:cNvPicPr>
            <a:picLocks noChangeAspect="1"/>
          </p:cNvPicPr>
          <p:nvPr/>
        </p:nvPicPr>
        <p:blipFill>
          <a:blip r:embed="rId5">
            <a:extLst/>
          </a:blip>
          <a:stretch>
            <a:fillRect/>
          </a:stretch>
        </p:blipFill>
        <p:spPr>
          <a:xfrm>
            <a:off x="22248826" y="10932769"/>
            <a:ext cx="1501040" cy="1501041"/>
          </a:xfrm>
          <a:prstGeom prst="rect">
            <a:avLst/>
          </a:prstGeom>
          <a:ln w="12700">
            <a:miter lim="400000"/>
          </a:ln>
        </p:spPr>
      </p:pic>
      <p:sp>
        <p:nvSpPr>
          <p:cNvPr id="1411" name="Line"/>
          <p:cNvSpPr/>
          <p:nvPr/>
        </p:nvSpPr>
        <p:spPr>
          <a:xfrm>
            <a:off x="15259067" y="6859434"/>
            <a:ext cx="3646688"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412" name="Line"/>
          <p:cNvSpPr/>
          <p:nvPr/>
        </p:nvSpPr>
        <p:spPr>
          <a:xfrm>
            <a:off x="15241308" y="12020782"/>
            <a:ext cx="3682206"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416" name="Group"/>
          <p:cNvGrpSpPr/>
          <p:nvPr/>
        </p:nvGrpSpPr>
        <p:grpSpPr>
          <a:xfrm>
            <a:off x="93452" y="4234363"/>
            <a:ext cx="4286622" cy="4226373"/>
            <a:chOff x="0" y="0"/>
            <a:chExt cx="4286621" cy="4226371"/>
          </a:xfrm>
        </p:grpSpPr>
        <p:sp>
          <p:nvSpPr>
            <p:cNvPr id="1413" name="Line"/>
            <p:cNvSpPr/>
            <p:nvPr/>
          </p:nvSpPr>
          <p:spPr>
            <a:xfrm>
              <a:off x="0" y="625377"/>
              <a:ext cx="3719720" cy="1"/>
            </a:xfrm>
            <a:prstGeom prst="line">
              <a:avLst/>
            </a:prstGeom>
            <a:noFill/>
            <a:ln w="76200" cap="rnd">
              <a:solidFill>
                <a:srgbClr val="D5D5D5"/>
              </a:solidFill>
              <a:custDash>
                <a:ds d="100000" sp="200000"/>
              </a:custDash>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1414" name="Load &amp; Start App"/>
            <p:cNvSpPr txBox="1"/>
            <p:nvPr/>
          </p:nvSpPr>
          <p:spPr>
            <a:xfrm>
              <a:off x="177764" y="0"/>
              <a:ext cx="2554686" cy="4521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Load &amp; Start App</a:t>
              </a:r>
            </a:p>
          </p:txBody>
        </p:sp>
        <p:sp>
          <p:nvSpPr>
            <p:cNvPr id="1415" name="Get /v3/auth"/>
            <p:cNvSpPr txBox="1"/>
            <p:nvPr/>
          </p:nvSpPr>
          <p:spPr>
            <a:xfrm>
              <a:off x="1731936" y="3774216"/>
              <a:ext cx="2554686" cy="4521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Get /v3/auth</a:t>
              </a:r>
            </a:p>
          </p:txBody>
        </p:sp>
      </p:grpSp>
      <p:grpSp>
        <p:nvGrpSpPr>
          <p:cNvPr id="1419" name="Group"/>
          <p:cNvGrpSpPr/>
          <p:nvPr/>
        </p:nvGrpSpPr>
        <p:grpSpPr>
          <a:xfrm>
            <a:off x="329835" y="3331204"/>
            <a:ext cx="3524977" cy="474539"/>
            <a:chOff x="0" y="0"/>
            <a:chExt cx="3524975" cy="474538"/>
          </a:xfrm>
        </p:grpSpPr>
        <p:sp>
          <p:nvSpPr>
            <p:cNvPr id="1417" name="Pre-Folk WSGI Server"/>
            <p:cNvSpPr txBox="1"/>
            <p:nvPr/>
          </p:nvSpPr>
          <p:spPr>
            <a:xfrm>
              <a:off x="0" y="-1"/>
              <a:ext cx="3145781"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Pre-Folk WSGI Server</a:t>
              </a:r>
            </a:p>
          </p:txBody>
        </p:sp>
        <p:sp>
          <p:nvSpPr>
            <p:cNvPr id="1418" name="Line"/>
            <p:cNvSpPr/>
            <p:nvPr/>
          </p:nvSpPr>
          <p:spPr>
            <a:xfrm>
              <a:off x="2958" y="474538"/>
              <a:ext cx="3522018" cy="1"/>
            </a:xfrm>
            <a:prstGeom prst="line">
              <a:avLst/>
            </a:prstGeom>
            <a:noFill/>
            <a:ln w="76200" cap="flat">
              <a:solidFill>
                <a:srgbClr val="06CD40"/>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grpSp>
        <p:nvGrpSpPr>
          <p:cNvPr id="1422" name="Group"/>
          <p:cNvGrpSpPr/>
          <p:nvPr/>
        </p:nvGrpSpPr>
        <p:grpSpPr>
          <a:xfrm>
            <a:off x="329835" y="2435072"/>
            <a:ext cx="3524977" cy="467512"/>
            <a:chOff x="0" y="0"/>
            <a:chExt cx="3524975" cy="467511"/>
          </a:xfrm>
        </p:grpSpPr>
        <p:sp>
          <p:nvSpPr>
            <p:cNvPr id="1420" name="HTTP Request"/>
            <p:cNvSpPr txBox="1"/>
            <p:nvPr/>
          </p:nvSpPr>
          <p:spPr>
            <a:xfrm>
              <a:off x="0" y="-1"/>
              <a:ext cx="2124522"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HTTP Request</a:t>
              </a:r>
            </a:p>
          </p:txBody>
        </p:sp>
        <p:sp>
          <p:nvSpPr>
            <p:cNvPr id="1421" name="Line"/>
            <p:cNvSpPr/>
            <p:nvPr/>
          </p:nvSpPr>
          <p:spPr>
            <a:xfrm>
              <a:off x="2958" y="467511"/>
              <a:ext cx="3522018" cy="1"/>
            </a:xfrm>
            <a:prstGeom prst="line">
              <a:avLst/>
            </a:prstGeom>
            <a:noFill/>
            <a:ln w="76200" cap="flat">
              <a:solidFill>
                <a:srgbClr val="5E5E5E"/>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
        <p:nvSpPr>
          <p:cNvPr id="1423" name="Rectangle"/>
          <p:cNvSpPr/>
          <p:nvPr/>
        </p:nvSpPr>
        <p:spPr>
          <a:xfrm>
            <a:off x="3919685" y="5605335"/>
            <a:ext cx="20013434" cy="7631154"/>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424" name="Keystone Service"/>
          <p:cNvSpPr txBox="1"/>
          <p:nvPr/>
        </p:nvSpPr>
        <p:spPr>
          <a:xfrm>
            <a:off x="11041365" y="4761606"/>
            <a:ext cx="3079143"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3000"/>
            </a:lvl1pPr>
          </a:lstStyle>
          <a:p>
            <a:pPr/>
            <a:r>
              <a:t>Keystone Service</a:t>
            </a:r>
          </a:p>
        </p:txBody>
      </p:sp>
      <p:pic>
        <p:nvPicPr>
          <p:cNvPr id="1425" name="Oval Oval" descr="Oval Oval"/>
          <p:cNvPicPr>
            <a:picLocks noChangeAspect="0"/>
          </p:cNvPicPr>
          <p:nvPr/>
        </p:nvPicPr>
        <p:blipFill>
          <a:blip r:embed="rId6">
            <a:extLst/>
          </a:blip>
          <a:stretch>
            <a:fillRect/>
          </a:stretch>
        </p:blipFill>
        <p:spPr>
          <a:xfrm>
            <a:off x="17442473" y="5324042"/>
            <a:ext cx="7132764" cy="7961147"/>
          </a:xfrm>
          <a:prstGeom prst="rect">
            <a:avLst/>
          </a:prstGeom>
        </p:spPr>
      </p:pic>
      <p:sp>
        <p:nvSpPr>
          <p:cNvPr id="1427" name="正方形/長方形 18"/>
          <p:cNvSpPr/>
          <p:nvPr/>
        </p:nvSpPr>
        <p:spPr>
          <a:xfrm>
            <a:off x="199782" y="4084949"/>
            <a:ext cx="23984435" cy="9169332"/>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359999" tIns="359999" rIns="359999" bIns="359999"/>
          <a:lstStyle/>
          <a:p>
            <a:pPr lvl="8" indent="0" algn="l" defTabSz="719999">
              <a:lnSpc>
                <a:spcPct val="130000"/>
              </a:lnSpc>
              <a:defRPr b="0" spc="-52" sz="2600">
                <a:latin typeface="Courier"/>
                <a:ea typeface="Courier"/>
                <a:cs typeface="Courier"/>
                <a:sym typeface="Courier"/>
              </a:defRPr>
            </a:pPr>
            <a:r>
              <a:t>ERROR keystone.common.wsgi [req-63ca9bf4-139c-4d76-9db4-3b1c26c7749d - - - - -] request data read error</a:t>
            </a:r>
          </a:p>
          <a:p>
            <a:pPr lvl="8" indent="0" algn="l" defTabSz="719999">
              <a:lnSpc>
                <a:spcPct val="130000"/>
              </a:lnSpc>
              <a:defRPr b="0" spc="-52" sz="2600">
                <a:latin typeface="Courier"/>
                <a:ea typeface="Courier"/>
                <a:cs typeface="Courier"/>
                <a:sym typeface="Courier"/>
              </a:defRPr>
            </a:pPr>
            <a:r>
              <a:t>ERROR keystone.common.wsgi Traceback (most recent call last):</a:t>
            </a:r>
          </a:p>
          <a:p>
            <a:pPr lvl="8" indent="0" algn="l" defTabSz="719999">
              <a:lnSpc>
                <a:spcPct val="130000"/>
              </a:lnSpc>
              <a:defRPr b="0" spc="-52" sz="2600">
                <a:latin typeface="Courier"/>
                <a:ea typeface="Courier"/>
                <a:cs typeface="Courier"/>
                <a:sym typeface="Courier"/>
              </a:defRPr>
            </a:pPr>
            <a:r>
              <a:t>ERROR keystone.common.wsgi   File "/usr/lib/python2.7/site-packages/keystone/common/wsgi.py", line 434, in __call__</a:t>
            </a:r>
          </a:p>
          <a:p>
            <a:pPr lvl="8" indent="0" algn="l" defTabSz="719999">
              <a:lnSpc>
                <a:spcPct val="130000"/>
              </a:lnSpc>
              <a:defRPr b="0" spc="-52" sz="2600">
                <a:latin typeface="Courier"/>
                <a:ea typeface="Courier"/>
                <a:cs typeface="Courier"/>
                <a:sym typeface="Courier"/>
              </a:defRPr>
            </a:pPr>
            <a:r>
              <a:t>ERROR keystone.common.wsgi     response = self.process_request(request)</a:t>
            </a:r>
          </a:p>
          <a:p>
            <a:pPr lvl="8" indent="0" algn="l" defTabSz="719999">
              <a:lnSpc>
                <a:spcPct val="130000"/>
              </a:lnSpc>
              <a:defRPr b="0" spc="-52" sz="2600">
                <a:latin typeface="Courier"/>
                <a:ea typeface="Courier"/>
                <a:cs typeface="Courier"/>
                <a:sym typeface="Courier"/>
              </a:defRPr>
            </a:pPr>
            <a:r>
              <a:t>ERROR keystone.common.wsgi   File "/usr/lib/python2.7/site-packages/keystone/middleware/core.py", line 89, in process_request</a:t>
            </a:r>
          </a:p>
          <a:p>
            <a:pPr lvl="8" indent="0" algn="l" defTabSz="719999">
              <a:lnSpc>
                <a:spcPct val="130000"/>
              </a:lnSpc>
              <a:defRPr b="0" spc="-52" sz="2600">
                <a:latin typeface="Courier"/>
                <a:ea typeface="Courier"/>
                <a:cs typeface="Courier"/>
                <a:sym typeface="Courier"/>
              </a:defRPr>
            </a:pPr>
            <a:r>
              <a:t>ERROR keystone.common.wsgi     params_json = request.body</a:t>
            </a:r>
          </a:p>
          <a:p>
            <a:pPr lvl="8" indent="0" algn="l" defTabSz="719999">
              <a:lnSpc>
                <a:spcPct val="130000"/>
              </a:lnSpc>
              <a:defRPr b="0" spc="-52" sz="2600">
                <a:latin typeface="Courier"/>
                <a:ea typeface="Courier"/>
                <a:cs typeface="Courier"/>
                <a:sym typeface="Courier"/>
              </a:defRPr>
            </a:pPr>
            <a:r>
              <a:t>ERROR keystone.common.wsgi   File "/usr/lib/python2.7/site-packages/webob/request.py", line 701, in _body__get</a:t>
            </a:r>
          </a:p>
          <a:p>
            <a:pPr lvl="8" indent="0" algn="l" defTabSz="719999">
              <a:lnSpc>
                <a:spcPct val="130000"/>
              </a:lnSpc>
              <a:defRPr b="0" spc="-52" sz="2600">
                <a:latin typeface="Courier"/>
                <a:ea typeface="Courier"/>
                <a:cs typeface="Courier"/>
                <a:sym typeface="Courier"/>
              </a:defRPr>
            </a:pPr>
            <a:r>
              <a:t>ERROR keystone.common.wsgi     self.make_body_seekable() # </a:t>
            </a:r>
            <a:r>
              <a:rPr b="1">
                <a:solidFill>
                  <a:schemeClr val="accent5">
                    <a:hueOff val="-82419"/>
                    <a:satOff val="-9513"/>
                    <a:lumOff val="-16343"/>
                  </a:schemeClr>
                </a:solidFill>
              </a:rPr>
              <a:t>we need this to have content_length</a:t>
            </a:r>
            <a:endParaRPr b="1">
              <a:solidFill>
                <a:schemeClr val="accent5">
                  <a:hueOff val="-82419"/>
                  <a:satOff val="-9513"/>
                  <a:lumOff val="-16343"/>
                </a:schemeClr>
              </a:solidFill>
            </a:endParaRPr>
          </a:p>
          <a:p>
            <a:pPr lvl="8" indent="0" algn="l" defTabSz="719999">
              <a:lnSpc>
                <a:spcPct val="130000"/>
              </a:lnSpc>
              <a:defRPr b="0" spc="-52" sz="2600">
                <a:latin typeface="Courier"/>
                <a:ea typeface="Courier"/>
                <a:cs typeface="Courier"/>
                <a:sym typeface="Courier"/>
              </a:defRPr>
            </a:pPr>
            <a:r>
              <a:t>ERROR keystone.common.wsgi   File "/usr/lib/python2.7/site-packages/webob/request.py", line 943, in make_body_seekable</a:t>
            </a:r>
          </a:p>
          <a:p>
            <a:pPr lvl="8" indent="0" algn="l" defTabSz="719999">
              <a:lnSpc>
                <a:spcPct val="130000"/>
              </a:lnSpc>
              <a:defRPr b="0" spc="-52" sz="2600">
                <a:latin typeface="Courier"/>
                <a:ea typeface="Courier"/>
                <a:cs typeface="Courier"/>
                <a:sym typeface="Courier"/>
              </a:defRPr>
            </a:pPr>
            <a:r>
              <a:t>ERROR keystone.common.wsgi     self.copy_body()</a:t>
            </a:r>
          </a:p>
          <a:p>
            <a:pPr lvl="8" indent="0" algn="l" defTabSz="719999">
              <a:lnSpc>
                <a:spcPct val="130000"/>
              </a:lnSpc>
              <a:defRPr b="0" spc="-52" sz="2600">
                <a:latin typeface="Courier"/>
                <a:ea typeface="Courier"/>
                <a:cs typeface="Courier"/>
                <a:sym typeface="Courier"/>
              </a:defRPr>
            </a:pPr>
            <a:r>
              <a:t>ERROR keystone.common.wsgi   File "/usr/lib/python2.7/site-packages/webob/request.py", line 966, in copy_body</a:t>
            </a:r>
          </a:p>
          <a:p>
            <a:pPr lvl="8" indent="0" algn="l" defTabSz="719999">
              <a:lnSpc>
                <a:spcPct val="130000"/>
              </a:lnSpc>
              <a:defRPr b="0" spc="-52" sz="2600">
                <a:latin typeface="Courier"/>
                <a:ea typeface="Courier"/>
                <a:cs typeface="Courier"/>
                <a:sym typeface="Courier"/>
              </a:defRPr>
            </a:pPr>
            <a:r>
              <a:t>ERROR keystone.common.wsgi     self.body = self.body_file.read(self.content_length)</a:t>
            </a:r>
          </a:p>
          <a:p>
            <a:pPr lvl="8" indent="0" algn="l" defTabSz="719999">
              <a:lnSpc>
                <a:spcPct val="130000"/>
              </a:lnSpc>
              <a:defRPr b="0" spc="-52" sz="2600">
                <a:latin typeface="Courier"/>
                <a:ea typeface="Courier"/>
                <a:cs typeface="Courier"/>
                <a:sym typeface="Courier"/>
              </a:defRPr>
            </a:pPr>
            <a:r>
              <a:t>ERROR keystone.common.wsgi   File "/usr/lib/python2.7/site-packages/webob/request.py", line 1542, in readinto</a:t>
            </a:r>
          </a:p>
          <a:p>
            <a:pPr lvl="8" indent="0" algn="l" defTabSz="719999">
              <a:lnSpc>
                <a:spcPct val="130000"/>
              </a:lnSpc>
              <a:defRPr b="0" spc="-52" sz="2600">
                <a:latin typeface="Courier"/>
                <a:ea typeface="Courier"/>
                <a:cs typeface="Courier"/>
                <a:sym typeface="Courier"/>
              </a:defRPr>
            </a:pPr>
            <a:r>
              <a:t>ERROR keystone.common.wsgi     data = self.file.read(sz0)</a:t>
            </a:r>
          </a:p>
          <a:p>
            <a:pPr lvl="8" indent="0" algn="l" defTabSz="719999">
              <a:lnSpc>
                <a:spcPct val="130000"/>
              </a:lnSpc>
              <a:defRPr b="0" spc="-52" sz="2600">
                <a:latin typeface="Courier"/>
                <a:ea typeface="Courier"/>
                <a:cs typeface="Courier"/>
                <a:sym typeface="Courier"/>
              </a:defRPr>
            </a:pPr>
            <a:r>
              <a:t>ERROR keystone.common.wsgi </a:t>
            </a:r>
            <a:r>
              <a:rPr b="1">
                <a:solidFill>
                  <a:schemeClr val="accent5">
                    <a:hueOff val="-82419"/>
                    <a:satOff val="-9513"/>
                    <a:lumOff val="-16343"/>
                  </a:schemeClr>
                </a:solidFill>
              </a:rPr>
              <a:t>IOError: request data read error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27"/>
                                        </p:tgtEl>
                                        <p:attrNameLst>
                                          <p:attrName>style.visibility</p:attrName>
                                        </p:attrNameLst>
                                      </p:cBhvr>
                                      <p:to>
                                        <p:strVal val="visible"/>
                                      </p:to>
                                    </p:set>
                                    <p:animEffect filter="dissolve" transition="in">
                                      <p:cBhvr>
                                        <p:cTn id="7" dur="1500"/>
                                        <p:tgtEl>
                                          <p:spTgt spid="1427"/>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0" presetID="1" grpId="2" fill="hold">
                                  <p:stCondLst>
                                    <p:cond delay="0"/>
                                  </p:stCondLst>
                                  <p:iterate type="el" backwards="0">
                                    <p:tmAbs val="0"/>
                                  </p:iterate>
                                  <p:childTnLst>
                                    <p:set>
                                      <p:cBhvr>
                                        <p:cTn id="11" fill="hold">
                                          <p:stCondLst>
                                            <p:cond delay="0"/>
                                          </p:stCondLst>
                                        </p:cTn>
                                        <p:tgtEl>
                                          <p:spTgt spid="14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27" grpId="2"/>
      <p:bldP build="whole" bldLvl="1" animBg="1" rev="0" advAuto="0" spid="1427"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1" name="Actual Keystone Request Handling Flow"/>
          <p:cNvSpPr txBox="1"/>
          <p:nvPr>
            <p:ph type="body" idx="21"/>
          </p:nvPr>
        </p:nvSpPr>
        <p:spPr>
          <a:xfrm>
            <a:off x="1403350" y="307900"/>
            <a:ext cx="21577300" cy="2112003"/>
          </a:xfrm>
          <a:prstGeom prst="rect">
            <a:avLst/>
          </a:prstGeom>
        </p:spPr>
        <p:txBody>
          <a:bodyPr/>
          <a:lstStyle>
            <a:lvl1pPr algn="l"/>
          </a:lstStyle>
          <a:p>
            <a:pPr/>
            <a:r>
              <a:t>Actual Keystone Request Handling Flow</a:t>
            </a:r>
          </a:p>
        </p:txBody>
      </p:sp>
      <p:pic>
        <p:nvPicPr>
          <p:cNvPr id="1432" name="Image" descr="Image"/>
          <p:cNvPicPr>
            <a:picLocks noChangeAspect="1"/>
          </p:cNvPicPr>
          <p:nvPr/>
        </p:nvPicPr>
        <p:blipFill>
          <a:blip r:embed="rId2">
            <a:extLst/>
          </a:blip>
          <a:stretch>
            <a:fillRect/>
          </a:stretch>
        </p:blipFill>
        <p:spPr>
          <a:xfrm>
            <a:off x="634134" y="7907462"/>
            <a:ext cx="1663701" cy="1663701"/>
          </a:xfrm>
          <a:prstGeom prst="rect">
            <a:avLst/>
          </a:prstGeom>
          <a:ln w="12700">
            <a:miter lim="400000"/>
          </a:ln>
        </p:spPr>
      </p:pic>
      <p:grpSp>
        <p:nvGrpSpPr>
          <p:cNvPr id="1435" name="Group"/>
          <p:cNvGrpSpPr/>
          <p:nvPr/>
        </p:nvGrpSpPr>
        <p:grpSpPr>
          <a:xfrm>
            <a:off x="4051214" y="7804720"/>
            <a:ext cx="4495920" cy="1729791"/>
            <a:chOff x="0" y="0"/>
            <a:chExt cx="4495918" cy="1729789"/>
          </a:xfrm>
        </p:grpSpPr>
        <p:sp>
          <p:nvSpPr>
            <p:cNvPr id="1433"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34"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436" name="Image" descr="Image"/>
          <p:cNvPicPr>
            <a:picLocks noChangeAspect="1"/>
          </p:cNvPicPr>
          <p:nvPr/>
        </p:nvPicPr>
        <p:blipFill>
          <a:blip r:embed="rId3">
            <a:extLst/>
          </a:blip>
          <a:stretch>
            <a:fillRect/>
          </a:stretch>
        </p:blipFill>
        <p:spPr>
          <a:xfrm>
            <a:off x="6773143" y="7944114"/>
            <a:ext cx="1160291" cy="1729791"/>
          </a:xfrm>
          <a:prstGeom prst="rect">
            <a:avLst/>
          </a:prstGeom>
          <a:ln w="12700">
            <a:miter lim="400000"/>
          </a:ln>
        </p:spPr>
      </p:pic>
      <p:sp>
        <p:nvSpPr>
          <p:cNvPr id="1437" name="Line"/>
          <p:cNvSpPr/>
          <p:nvPr/>
        </p:nvSpPr>
        <p:spPr>
          <a:xfrm>
            <a:off x="1859743" y="8662805"/>
            <a:ext cx="2131296" cy="1"/>
          </a:xfrm>
          <a:prstGeom prst="line">
            <a:avLst/>
          </a:prstGeom>
          <a:ln w="76200">
            <a:solidFill>
              <a:srgbClr val="565656"/>
            </a:solidFill>
            <a:miter/>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438" name="Line"/>
          <p:cNvSpPr/>
          <p:nvPr/>
        </p:nvSpPr>
        <p:spPr>
          <a:xfrm>
            <a:off x="8541311" y="6894761"/>
            <a:ext cx="2396960" cy="1877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96"/>
                </a:moveTo>
                <a:lnTo>
                  <a:pt x="2766" y="21600"/>
                </a:lnTo>
                <a:lnTo>
                  <a:pt x="2782" y="9"/>
                </a:lnTo>
                <a:lnTo>
                  <a:pt x="21600" y="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439" name="Line"/>
          <p:cNvSpPr/>
          <p:nvPr/>
        </p:nvSpPr>
        <p:spPr>
          <a:xfrm>
            <a:off x="8522965" y="8817777"/>
            <a:ext cx="2449494" cy="859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440" name="Line"/>
          <p:cNvSpPr/>
          <p:nvPr/>
        </p:nvSpPr>
        <p:spPr>
          <a:xfrm>
            <a:off x="8485313" y="8782788"/>
            <a:ext cx="2396944" cy="3425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445" name="Group"/>
          <p:cNvGrpSpPr/>
          <p:nvPr/>
        </p:nvGrpSpPr>
        <p:grpSpPr>
          <a:xfrm>
            <a:off x="10903939" y="6056298"/>
            <a:ext cx="4472689" cy="1729790"/>
            <a:chOff x="0" y="0"/>
            <a:chExt cx="4472688" cy="1729789"/>
          </a:xfrm>
        </p:grpSpPr>
        <p:sp>
          <p:nvSpPr>
            <p:cNvPr id="1441"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42"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443"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444"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446" name="Image" descr="Image"/>
          <p:cNvPicPr>
            <a:picLocks noChangeAspect="1"/>
          </p:cNvPicPr>
          <p:nvPr/>
        </p:nvPicPr>
        <p:blipFill>
          <a:blip r:embed="rId3">
            <a:extLst/>
          </a:blip>
          <a:stretch>
            <a:fillRect/>
          </a:stretch>
        </p:blipFill>
        <p:spPr>
          <a:xfrm>
            <a:off x="14519594" y="5946672"/>
            <a:ext cx="851878" cy="1270001"/>
          </a:xfrm>
          <a:prstGeom prst="rect">
            <a:avLst/>
          </a:prstGeom>
          <a:ln w="12700">
            <a:miter lim="400000"/>
          </a:ln>
        </p:spPr>
      </p:pic>
      <p:grpSp>
        <p:nvGrpSpPr>
          <p:cNvPr id="1451" name="Group"/>
          <p:cNvGrpSpPr/>
          <p:nvPr/>
        </p:nvGrpSpPr>
        <p:grpSpPr>
          <a:xfrm>
            <a:off x="10903939" y="8677633"/>
            <a:ext cx="4472689" cy="1729790"/>
            <a:chOff x="0" y="0"/>
            <a:chExt cx="4472688" cy="1729789"/>
          </a:xfrm>
        </p:grpSpPr>
        <p:sp>
          <p:nvSpPr>
            <p:cNvPr id="1447"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48"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449"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450"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grpSp>
        <p:nvGrpSpPr>
          <p:cNvPr id="1456" name="Group"/>
          <p:cNvGrpSpPr/>
          <p:nvPr/>
        </p:nvGrpSpPr>
        <p:grpSpPr>
          <a:xfrm>
            <a:off x="10903939" y="11298966"/>
            <a:ext cx="4472689" cy="1729791"/>
            <a:chOff x="0" y="0"/>
            <a:chExt cx="4472688" cy="1729789"/>
          </a:xfrm>
        </p:grpSpPr>
        <p:sp>
          <p:nvSpPr>
            <p:cNvPr id="1452"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53"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454"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455"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457" name="Image" descr="Image"/>
          <p:cNvPicPr>
            <a:picLocks noChangeAspect="1"/>
          </p:cNvPicPr>
          <p:nvPr/>
        </p:nvPicPr>
        <p:blipFill>
          <a:blip r:embed="rId3">
            <a:extLst/>
          </a:blip>
          <a:stretch>
            <a:fillRect/>
          </a:stretch>
        </p:blipFill>
        <p:spPr>
          <a:xfrm>
            <a:off x="14519594" y="8669615"/>
            <a:ext cx="851878" cy="1270001"/>
          </a:xfrm>
          <a:prstGeom prst="rect">
            <a:avLst/>
          </a:prstGeom>
          <a:ln w="12700">
            <a:miter lim="400000"/>
          </a:ln>
        </p:spPr>
      </p:pic>
      <p:pic>
        <p:nvPicPr>
          <p:cNvPr id="1458" name="Image" descr="Image"/>
          <p:cNvPicPr>
            <a:picLocks noChangeAspect="1"/>
          </p:cNvPicPr>
          <p:nvPr/>
        </p:nvPicPr>
        <p:blipFill>
          <a:blip r:embed="rId3">
            <a:extLst/>
          </a:blip>
          <a:stretch>
            <a:fillRect/>
          </a:stretch>
        </p:blipFill>
        <p:spPr>
          <a:xfrm>
            <a:off x="14519594" y="11298966"/>
            <a:ext cx="851878" cy="1270001"/>
          </a:xfrm>
          <a:prstGeom prst="rect">
            <a:avLst/>
          </a:prstGeom>
          <a:ln w="12700">
            <a:miter lim="400000"/>
          </a:ln>
        </p:spPr>
      </p:pic>
      <p:grpSp>
        <p:nvGrpSpPr>
          <p:cNvPr id="1463" name="Group"/>
          <p:cNvGrpSpPr/>
          <p:nvPr/>
        </p:nvGrpSpPr>
        <p:grpSpPr>
          <a:xfrm>
            <a:off x="18952793" y="6056298"/>
            <a:ext cx="4472690" cy="1729790"/>
            <a:chOff x="0" y="0"/>
            <a:chExt cx="4472688" cy="1729789"/>
          </a:xfrm>
        </p:grpSpPr>
        <p:sp>
          <p:nvSpPr>
            <p:cNvPr id="1459"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60"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461"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462"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sp>
        <p:nvSpPr>
          <p:cNvPr id="1464" name="Line"/>
          <p:cNvSpPr/>
          <p:nvPr/>
        </p:nvSpPr>
        <p:spPr>
          <a:xfrm>
            <a:off x="15241308" y="9542527"/>
            <a:ext cx="3682206"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465" name="Image" descr="Image"/>
          <p:cNvPicPr>
            <a:picLocks noChangeAspect="1"/>
          </p:cNvPicPr>
          <p:nvPr/>
        </p:nvPicPr>
        <p:blipFill>
          <a:blip r:embed="rId4">
            <a:extLst/>
          </a:blip>
          <a:stretch>
            <a:fillRect/>
          </a:stretch>
        </p:blipFill>
        <p:spPr>
          <a:xfrm>
            <a:off x="22192811" y="5946672"/>
            <a:ext cx="1501040" cy="1501040"/>
          </a:xfrm>
          <a:prstGeom prst="rect">
            <a:avLst/>
          </a:prstGeom>
          <a:ln w="12700">
            <a:miter lim="400000"/>
          </a:ln>
        </p:spPr>
      </p:pic>
      <p:grpSp>
        <p:nvGrpSpPr>
          <p:cNvPr id="1470" name="Group"/>
          <p:cNvGrpSpPr/>
          <p:nvPr/>
        </p:nvGrpSpPr>
        <p:grpSpPr>
          <a:xfrm>
            <a:off x="18952793" y="8494534"/>
            <a:ext cx="4472690" cy="1729790"/>
            <a:chOff x="0" y="0"/>
            <a:chExt cx="4472688" cy="1729789"/>
          </a:xfrm>
        </p:grpSpPr>
        <p:sp>
          <p:nvSpPr>
            <p:cNvPr id="1466"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67"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468"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469"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471" name="Image" descr="Image"/>
          <p:cNvPicPr>
            <a:picLocks noChangeAspect="1"/>
          </p:cNvPicPr>
          <p:nvPr/>
        </p:nvPicPr>
        <p:blipFill>
          <a:blip r:embed="rId4">
            <a:extLst/>
          </a:blip>
          <a:stretch>
            <a:fillRect/>
          </a:stretch>
        </p:blipFill>
        <p:spPr>
          <a:xfrm>
            <a:off x="22192811" y="8384908"/>
            <a:ext cx="1501040" cy="1501040"/>
          </a:xfrm>
          <a:prstGeom prst="rect">
            <a:avLst/>
          </a:prstGeom>
          <a:ln w="12700">
            <a:miter lim="400000"/>
          </a:ln>
        </p:spPr>
      </p:pic>
      <p:grpSp>
        <p:nvGrpSpPr>
          <p:cNvPr id="1476" name="Group"/>
          <p:cNvGrpSpPr/>
          <p:nvPr/>
        </p:nvGrpSpPr>
        <p:grpSpPr>
          <a:xfrm>
            <a:off x="19008808" y="11042395"/>
            <a:ext cx="4472690" cy="1729791"/>
            <a:chOff x="0" y="0"/>
            <a:chExt cx="4472688" cy="1729789"/>
          </a:xfrm>
        </p:grpSpPr>
        <p:sp>
          <p:nvSpPr>
            <p:cNvPr id="1472"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73"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474"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475"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477" name="Image" descr="Image"/>
          <p:cNvPicPr>
            <a:picLocks noChangeAspect="1"/>
          </p:cNvPicPr>
          <p:nvPr/>
        </p:nvPicPr>
        <p:blipFill>
          <a:blip r:embed="rId4">
            <a:extLst/>
          </a:blip>
          <a:stretch>
            <a:fillRect/>
          </a:stretch>
        </p:blipFill>
        <p:spPr>
          <a:xfrm>
            <a:off x="22248826" y="10932769"/>
            <a:ext cx="1501040" cy="1501041"/>
          </a:xfrm>
          <a:prstGeom prst="rect">
            <a:avLst/>
          </a:prstGeom>
          <a:ln w="12700">
            <a:miter lim="400000"/>
          </a:ln>
        </p:spPr>
      </p:pic>
      <p:sp>
        <p:nvSpPr>
          <p:cNvPr id="1478" name="Line"/>
          <p:cNvSpPr/>
          <p:nvPr/>
        </p:nvSpPr>
        <p:spPr>
          <a:xfrm>
            <a:off x="15259067" y="6859434"/>
            <a:ext cx="3646688"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479" name="Line"/>
          <p:cNvSpPr/>
          <p:nvPr/>
        </p:nvSpPr>
        <p:spPr>
          <a:xfrm>
            <a:off x="15241308" y="12020782"/>
            <a:ext cx="3682206" cy="1"/>
          </a:xfrm>
          <a:prstGeom prst="line">
            <a:avLst/>
          </a:prstGeom>
          <a:ln w="76200" cap="rnd">
            <a:solidFill>
              <a:srgbClr val="D5D5D5"/>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483" name="Group"/>
          <p:cNvGrpSpPr/>
          <p:nvPr/>
        </p:nvGrpSpPr>
        <p:grpSpPr>
          <a:xfrm>
            <a:off x="93452" y="4234363"/>
            <a:ext cx="4286622" cy="4226373"/>
            <a:chOff x="0" y="0"/>
            <a:chExt cx="4286621" cy="4226371"/>
          </a:xfrm>
        </p:grpSpPr>
        <p:sp>
          <p:nvSpPr>
            <p:cNvPr id="1480" name="Line"/>
            <p:cNvSpPr/>
            <p:nvPr/>
          </p:nvSpPr>
          <p:spPr>
            <a:xfrm>
              <a:off x="0" y="625377"/>
              <a:ext cx="3719720" cy="1"/>
            </a:xfrm>
            <a:prstGeom prst="line">
              <a:avLst/>
            </a:prstGeom>
            <a:noFill/>
            <a:ln w="76200" cap="rnd">
              <a:solidFill>
                <a:srgbClr val="D5D5D5"/>
              </a:solidFill>
              <a:custDash>
                <a:ds d="100000" sp="200000"/>
              </a:custDash>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1481" name="Load &amp; Start App"/>
            <p:cNvSpPr txBox="1"/>
            <p:nvPr/>
          </p:nvSpPr>
          <p:spPr>
            <a:xfrm>
              <a:off x="177764" y="0"/>
              <a:ext cx="2554686" cy="4521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Load &amp; Start App</a:t>
              </a:r>
            </a:p>
          </p:txBody>
        </p:sp>
        <p:sp>
          <p:nvSpPr>
            <p:cNvPr id="1482" name="Get /v3/auth"/>
            <p:cNvSpPr txBox="1"/>
            <p:nvPr/>
          </p:nvSpPr>
          <p:spPr>
            <a:xfrm>
              <a:off x="1731936" y="3774216"/>
              <a:ext cx="2554686" cy="4521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Get /v3/auth</a:t>
              </a:r>
            </a:p>
          </p:txBody>
        </p:sp>
      </p:grpSp>
      <p:grpSp>
        <p:nvGrpSpPr>
          <p:cNvPr id="1486" name="Group"/>
          <p:cNvGrpSpPr/>
          <p:nvPr/>
        </p:nvGrpSpPr>
        <p:grpSpPr>
          <a:xfrm>
            <a:off x="329835" y="3331204"/>
            <a:ext cx="3524977" cy="474539"/>
            <a:chOff x="0" y="0"/>
            <a:chExt cx="3524975" cy="474538"/>
          </a:xfrm>
        </p:grpSpPr>
        <p:sp>
          <p:nvSpPr>
            <p:cNvPr id="1484" name="Pre-Folk WSGI Server"/>
            <p:cNvSpPr txBox="1"/>
            <p:nvPr/>
          </p:nvSpPr>
          <p:spPr>
            <a:xfrm>
              <a:off x="0" y="-1"/>
              <a:ext cx="3145781"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Pre-Folk WSGI Server</a:t>
              </a:r>
            </a:p>
          </p:txBody>
        </p:sp>
        <p:sp>
          <p:nvSpPr>
            <p:cNvPr id="1485" name="Line"/>
            <p:cNvSpPr/>
            <p:nvPr/>
          </p:nvSpPr>
          <p:spPr>
            <a:xfrm>
              <a:off x="2958" y="474538"/>
              <a:ext cx="3522018" cy="1"/>
            </a:xfrm>
            <a:prstGeom prst="line">
              <a:avLst/>
            </a:prstGeom>
            <a:noFill/>
            <a:ln w="76200" cap="flat">
              <a:solidFill>
                <a:srgbClr val="06CD40"/>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grpSp>
        <p:nvGrpSpPr>
          <p:cNvPr id="1489" name="Group"/>
          <p:cNvGrpSpPr/>
          <p:nvPr/>
        </p:nvGrpSpPr>
        <p:grpSpPr>
          <a:xfrm>
            <a:off x="329835" y="2435072"/>
            <a:ext cx="3524977" cy="467512"/>
            <a:chOff x="0" y="0"/>
            <a:chExt cx="3524975" cy="467511"/>
          </a:xfrm>
        </p:grpSpPr>
        <p:sp>
          <p:nvSpPr>
            <p:cNvPr id="1487" name="HTTP Request"/>
            <p:cNvSpPr txBox="1"/>
            <p:nvPr/>
          </p:nvSpPr>
          <p:spPr>
            <a:xfrm>
              <a:off x="0" y="-1"/>
              <a:ext cx="2124522"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HTTP Request</a:t>
              </a:r>
            </a:p>
          </p:txBody>
        </p:sp>
        <p:sp>
          <p:nvSpPr>
            <p:cNvPr id="1488" name="Line"/>
            <p:cNvSpPr/>
            <p:nvPr/>
          </p:nvSpPr>
          <p:spPr>
            <a:xfrm>
              <a:off x="2958" y="467511"/>
              <a:ext cx="3522018" cy="1"/>
            </a:xfrm>
            <a:prstGeom prst="line">
              <a:avLst/>
            </a:prstGeom>
            <a:noFill/>
            <a:ln w="76200" cap="flat">
              <a:solidFill>
                <a:srgbClr val="5E5E5E"/>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
        <p:nvSpPr>
          <p:cNvPr id="1490" name="Rectangle"/>
          <p:cNvSpPr/>
          <p:nvPr/>
        </p:nvSpPr>
        <p:spPr>
          <a:xfrm>
            <a:off x="3919685" y="5605335"/>
            <a:ext cx="20013434" cy="7631154"/>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491" name="Keystone Service"/>
          <p:cNvSpPr txBox="1"/>
          <p:nvPr/>
        </p:nvSpPr>
        <p:spPr>
          <a:xfrm>
            <a:off x="11041365" y="4761606"/>
            <a:ext cx="3079143"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3000"/>
            </a:lvl1pPr>
          </a:lstStyle>
          <a:p>
            <a:pPr/>
            <a:r>
              <a:t>Keystone Service</a:t>
            </a:r>
          </a:p>
        </p:txBody>
      </p:sp>
      <p:pic>
        <p:nvPicPr>
          <p:cNvPr id="1492" name="Oval Oval" descr="Oval Oval"/>
          <p:cNvPicPr>
            <a:picLocks noChangeAspect="0"/>
          </p:cNvPicPr>
          <p:nvPr/>
        </p:nvPicPr>
        <p:blipFill>
          <a:blip r:embed="rId5">
            <a:extLst/>
          </a:blip>
          <a:stretch>
            <a:fillRect/>
          </a:stretch>
        </p:blipFill>
        <p:spPr>
          <a:xfrm>
            <a:off x="9820757" y="4082654"/>
            <a:ext cx="6228189" cy="9313317"/>
          </a:xfrm>
          <a:prstGeom prst="rect">
            <a:avLst/>
          </a:prstGeom>
        </p:spPr>
      </p:pic>
      <p:sp>
        <p:nvSpPr>
          <p:cNvPr id="1494" name="正方形/長方形 18"/>
          <p:cNvSpPr/>
          <p:nvPr/>
        </p:nvSpPr>
        <p:spPr>
          <a:xfrm>
            <a:off x="129448" y="3789630"/>
            <a:ext cx="24125105" cy="9223112"/>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359999" tIns="359999" rIns="359999" bIns="359999"/>
          <a:lstStyle/>
          <a:p>
            <a:pPr lvl="8" indent="0" algn="l" defTabSz="719999">
              <a:lnSpc>
                <a:spcPct val="130000"/>
              </a:lnSpc>
              <a:defRPr b="0" spc="-84" sz="4200">
                <a:latin typeface="Courier"/>
                <a:ea typeface="Courier"/>
                <a:cs typeface="Courier"/>
                <a:sym typeface="Courier"/>
              </a:defRPr>
            </a:pPr>
            <a:r>
              <a:t> mod_wsgi (pid=73664): Unable to get bucket brigade for request.</a:t>
            </a:r>
          </a:p>
          <a:p>
            <a:pPr lvl="8" indent="0" algn="l" defTabSz="719999">
              <a:lnSpc>
                <a:spcPct val="130000"/>
              </a:lnSpc>
              <a:defRPr b="0" spc="-84" sz="4200">
                <a:latin typeface="Courier"/>
                <a:ea typeface="Courier"/>
                <a:cs typeface="Courier"/>
                <a:sym typeface="Courier"/>
              </a:defRPr>
            </a:pPr>
            <a:r>
              <a:t> mod_wsgi (pid=73664): Unable to get bucket brigade for request.</a:t>
            </a:r>
          </a:p>
          <a:p>
            <a:pPr lvl="8" indent="0" algn="l" defTabSz="719999">
              <a:lnSpc>
                <a:spcPct val="130000"/>
              </a:lnSpc>
              <a:defRPr b="0" spc="-84" sz="4200">
                <a:latin typeface="Courier"/>
                <a:ea typeface="Courier"/>
                <a:cs typeface="Courier"/>
                <a:sym typeface="Courier"/>
              </a:defRPr>
            </a:pPr>
            <a:r>
              <a:t> mod_wsgi (pid=73664): </a:t>
            </a:r>
            <a:r>
              <a:rPr b="1">
                <a:solidFill>
                  <a:schemeClr val="accent5">
                    <a:hueOff val="-82419"/>
                    <a:satOff val="-9513"/>
                    <a:lumOff val="-16343"/>
                  </a:schemeClr>
                </a:solidFill>
              </a:rPr>
              <a:t>Unable to get bucket brigade for request.</a:t>
            </a:r>
            <a:endParaRPr b="1">
              <a:solidFill>
                <a:schemeClr val="accent5">
                  <a:hueOff val="-82419"/>
                  <a:satOff val="-9513"/>
                  <a:lumOff val="-16343"/>
                </a:schemeClr>
              </a:solidFill>
            </a:endParaRPr>
          </a:p>
          <a:p>
            <a:pPr lvl="8" indent="0" algn="l" defTabSz="719999">
              <a:lnSpc>
                <a:spcPct val="130000"/>
              </a:lnSpc>
              <a:defRPr b="0" spc="-84" sz="4200">
                <a:latin typeface="Courier"/>
                <a:ea typeface="Courier"/>
                <a:cs typeface="Courier"/>
                <a:sym typeface="Courier"/>
              </a:defRPr>
            </a:pPr>
            <a:r>
              <a:t> mod_wsgi (pid=72590): Exception occurred processing WSGI script '/usr/bin/keystone-wsgi-public'.</a:t>
            </a:r>
          </a:p>
          <a:p>
            <a:pPr lvl="8" indent="0" algn="l" defTabSz="719999">
              <a:lnSpc>
                <a:spcPct val="130000"/>
              </a:lnSpc>
              <a:defRPr b="0" spc="-84" sz="4200">
                <a:latin typeface="Courier"/>
                <a:ea typeface="Courier"/>
                <a:cs typeface="Courier"/>
                <a:sym typeface="Courier"/>
              </a:defRPr>
            </a:pPr>
            <a:r>
              <a:t> mod_wsgi (pid=72586): </a:t>
            </a:r>
            <a:r>
              <a:rPr b="1">
                <a:solidFill>
                  <a:schemeClr val="accent5">
                    <a:hueOff val="-82419"/>
                    <a:satOff val="-9513"/>
                    <a:lumOff val="-16343"/>
                  </a:schemeClr>
                </a:solidFill>
              </a:rPr>
              <a:t>Exception occurred processing WSGI script '/usr/bin/keystone-wsgi-public'.</a:t>
            </a:r>
            <a:endParaRPr b="1">
              <a:solidFill>
                <a:schemeClr val="accent5">
                  <a:hueOff val="-82419"/>
                  <a:satOff val="-9513"/>
                  <a:lumOff val="-16343"/>
                </a:schemeClr>
              </a:solidFill>
            </a:endParaRPr>
          </a:p>
          <a:p>
            <a:pPr lvl="8" indent="0" algn="l" defTabSz="719999">
              <a:lnSpc>
                <a:spcPct val="130000"/>
              </a:lnSpc>
              <a:defRPr spc="-84" sz="4200">
                <a:solidFill>
                  <a:schemeClr val="accent5">
                    <a:hueOff val="-82419"/>
                    <a:satOff val="-9513"/>
                    <a:lumOff val="-16343"/>
                  </a:schemeClr>
                </a:solidFill>
                <a:latin typeface="Courier"/>
                <a:ea typeface="Courier"/>
                <a:cs typeface="Courier"/>
                <a:sym typeface="Courier"/>
              </a:defRPr>
            </a:pPr>
            <a:r>
              <a:t> IOError: failed to write data</a:t>
            </a:r>
          </a:p>
          <a:p>
            <a:pPr lvl="8" indent="0" algn="l" defTabSz="719999">
              <a:lnSpc>
                <a:spcPct val="130000"/>
              </a:lnSpc>
              <a:defRPr spc="-84" sz="4200">
                <a:solidFill>
                  <a:schemeClr val="accent5">
                    <a:hueOff val="-82419"/>
                    <a:satOff val="-9513"/>
                    <a:lumOff val="-16343"/>
                  </a:schemeClr>
                </a:solidFill>
                <a:latin typeface="Courier"/>
                <a:ea typeface="Courier"/>
                <a:cs typeface="Courier"/>
                <a:sym typeface="Courier"/>
              </a:defRPr>
            </a:pPr>
            <a:r>
              <a:t> IOError: failed to write 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92"/>
                                        </p:tgtEl>
                                        <p:attrNameLst>
                                          <p:attrName>style.visibility</p:attrName>
                                        </p:attrNameLst>
                                      </p:cBhvr>
                                      <p:to>
                                        <p:strVal val="visible"/>
                                      </p:to>
                                    </p:set>
                                    <p:animEffect filter="dissolve" transition="in">
                                      <p:cBhvr>
                                        <p:cTn id="7" dur="1500"/>
                                        <p:tgtEl>
                                          <p:spTgt spid="1492"/>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0" presetID="1" grpId="2" fill="hold">
                                  <p:stCondLst>
                                    <p:cond delay="0"/>
                                  </p:stCondLst>
                                  <p:iterate type="el" backwards="0">
                                    <p:tmAbs val="0"/>
                                  </p:iterate>
                                  <p:childTnLst>
                                    <p:set>
                                      <p:cBhvr>
                                        <p:cTn id="11" fill="hold">
                                          <p:stCondLst>
                                            <p:cond delay="0"/>
                                          </p:stCondLst>
                                        </p:cTn>
                                        <p:tgtEl>
                                          <p:spTgt spid="149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1494"/>
                                        </p:tgtEl>
                                        <p:attrNameLst>
                                          <p:attrName>style.visibility</p:attrName>
                                        </p:attrNameLst>
                                      </p:cBhvr>
                                      <p:to>
                                        <p:strVal val="visible"/>
                                      </p:to>
                                    </p:set>
                                    <p:animEffect filter="dissolve" transition="in">
                                      <p:cBhvr>
                                        <p:cTn id="16" dur="1500"/>
                                        <p:tgtEl>
                                          <p:spTgt spid="1494"/>
                                        </p:tgtEl>
                                      </p:cBhvr>
                                    </p:animEffec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4" fill="hold">
                                  <p:stCondLst>
                                    <p:cond delay="0"/>
                                  </p:stCondLst>
                                  <p:iterate type="el" backwards="0">
                                    <p:tmAbs val="0"/>
                                  </p:iterate>
                                  <p:childTnLst>
                                    <p:set>
                                      <p:cBhvr>
                                        <p:cTn id="20" fill="hold">
                                          <p:stCondLst>
                                            <p:cond delay="0"/>
                                          </p:stCondLst>
                                        </p:cTn>
                                        <p:tgtEl>
                                          <p:spTgt spid="14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2" grpId="2"/>
      <p:bldP build="whole" bldLvl="1" animBg="1" rev="0" advAuto="0" spid="1494" grpId="3"/>
      <p:bldP build="whole" bldLvl="1" animBg="1" rev="0" advAuto="0" spid="1494" grpId="4"/>
      <p:bldP build="whole" bldLvl="1" animBg="1" rev="0" advAuto="0" spid="149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6" name="Expected Keystone Request Handling Flow"/>
          <p:cNvSpPr txBox="1"/>
          <p:nvPr>
            <p:ph type="body" idx="21"/>
          </p:nvPr>
        </p:nvSpPr>
        <p:spPr>
          <a:xfrm>
            <a:off x="1403350" y="307900"/>
            <a:ext cx="21577300" cy="2112003"/>
          </a:xfrm>
          <a:prstGeom prst="rect">
            <a:avLst/>
          </a:prstGeom>
        </p:spPr>
        <p:txBody>
          <a:bodyPr/>
          <a:lstStyle>
            <a:lvl1pPr algn="l"/>
          </a:lstStyle>
          <a:p>
            <a:pPr/>
            <a:r>
              <a:t>Expected Keystone Request Handling Flow</a:t>
            </a:r>
          </a:p>
        </p:txBody>
      </p:sp>
      <p:pic>
        <p:nvPicPr>
          <p:cNvPr id="1497" name="Image" descr="Image"/>
          <p:cNvPicPr>
            <a:picLocks noChangeAspect="1"/>
          </p:cNvPicPr>
          <p:nvPr/>
        </p:nvPicPr>
        <p:blipFill>
          <a:blip r:embed="rId3">
            <a:extLst/>
          </a:blip>
          <a:stretch>
            <a:fillRect/>
          </a:stretch>
        </p:blipFill>
        <p:spPr>
          <a:xfrm>
            <a:off x="634134" y="7907462"/>
            <a:ext cx="1663701" cy="1663701"/>
          </a:xfrm>
          <a:prstGeom prst="rect">
            <a:avLst/>
          </a:prstGeom>
          <a:ln w="12700">
            <a:miter lim="400000"/>
          </a:ln>
        </p:spPr>
      </p:pic>
      <p:grpSp>
        <p:nvGrpSpPr>
          <p:cNvPr id="1500" name="Group"/>
          <p:cNvGrpSpPr/>
          <p:nvPr/>
        </p:nvGrpSpPr>
        <p:grpSpPr>
          <a:xfrm>
            <a:off x="4051214" y="7804720"/>
            <a:ext cx="4495920" cy="1729791"/>
            <a:chOff x="0" y="0"/>
            <a:chExt cx="4495918" cy="1729789"/>
          </a:xfrm>
        </p:grpSpPr>
        <p:sp>
          <p:nvSpPr>
            <p:cNvPr id="1498"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499"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501" name="Image" descr="Image"/>
          <p:cNvPicPr>
            <a:picLocks noChangeAspect="1"/>
          </p:cNvPicPr>
          <p:nvPr/>
        </p:nvPicPr>
        <p:blipFill>
          <a:blip r:embed="rId4">
            <a:extLst/>
          </a:blip>
          <a:stretch>
            <a:fillRect/>
          </a:stretch>
        </p:blipFill>
        <p:spPr>
          <a:xfrm>
            <a:off x="6773143" y="7944114"/>
            <a:ext cx="1160291" cy="1729791"/>
          </a:xfrm>
          <a:prstGeom prst="rect">
            <a:avLst/>
          </a:prstGeom>
          <a:ln w="12700">
            <a:miter lim="400000"/>
          </a:ln>
        </p:spPr>
      </p:pic>
      <p:sp>
        <p:nvSpPr>
          <p:cNvPr id="1502" name="Line"/>
          <p:cNvSpPr/>
          <p:nvPr/>
        </p:nvSpPr>
        <p:spPr>
          <a:xfrm>
            <a:off x="1859743" y="8662805"/>
            <a:ext cx="2131296" cy="1"/>
          </a:xfrm>
          <a:prstGeom prst="line">
            <a:avLst/>
          </a:prstGeom>
          <a:ln w="76200">
            <a:solidFill>
              <a:srgbClr val="565656"/>
            </a:solidFill>
            <a:miter/>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503" name="Line"/>
          <p:cNvSpPr/>
          <p:nvPr/>
        </p:nvSpPr>
        <p:spPr>
          <a:xfrm>
            <a:off x="8541311" y="6894761"/>
            <a:ext cx="2396960" cy="1877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96"/>
                </a:moveTo>
                <a:lnTo>
                  <a:pt x="2766" y="21600"/>
                </a:lnTo>
                <a:lnTo>
                  <a:pt x="2782" y="9"/>
                </a:lnTo>
                <a:lnTo>
                  <a:pt x="21600" y="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504" name="Line"/>
          <p:cNvSpPr/>
          <p:nvPr/>
        </p:nvSpPr>
        <p:spPr>
          <a:xfrm>
            <a:off x="8522965" y="8817777"/>
            <a:ext cx="2449494" cy="859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505" name="Line"/>
          <p:cNvSpPr/>
          <p:nvPr/>
        </p:nvSpPr>
        <p:spPr>
          <a:xfrm>
            <a:off x="8485313" y="8782788"/>
            <a:ext cx="2396944" cy="3425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510" name="Group"/>
          <p:cNvGrpSpPr/>
          <p:nvPr/>
        </p:nvGrpSpPr>
        <p:grpSpPr>
          <a:xfrm>
            <a:off x="10903939" y="6056298"/>
            <a:ext cx="4472689" cy="1729790"/>
            <a:chOff x="0" y="0"/>
            <a:chExt cx="4472688" cy="1729789"/>
          </a:xfrm>
        </p:grpSpPr>
        <p:sp>
          <p:nvSpPr>
            <p:cNvPr id="1506"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507"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508"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509"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511" name="Image" descr="Image"/>
          <p:cNvPicPr>
            <a:picLocks noChangeAspect="1"/>
          </p:cNvPicPr>
          <p:nvPr/>
        </p:nvPicPr>
        <p:blipFill>
          <a:blip r:embed="rId4">
            <a:extLst/>
          </a:blip>
          <a:stretch>
            <a:fillRect/>
          </a:stretch>
        </p:blipFill>
        <p:spPr>
          <a:xfrm>
            <a:off x="14519594" y="5946672"/>
            <a:ext cx="851878" cy="1270001"/>
          </a:xfrm>
          <a:prstGeom prst="rect">
            <a:avLst/>
          </a:prstGeom>
          <a:ln w="12700">
            <a:miter lim="400000"/>
          </a:ln>
        </p:spPr>
      </p:pic>
      <p:grpSp>
        <p:nvGrpSpPr>
          <p:cNvPr id="1516" name="Group"/>
          <p:cNvGrpSpPr/>
          <p:nvPr/>
        </p:nvGrpSpPr>
        <p:grpSpPr>
          <a:xfrm>
            <a:off x="10903939" y="8677633"/>
            <a:ext cx="4472689" cy="1729790"/>
            <a:chOff x="0" y="0"/>
            <a:chExt cx="4472688" cy="1729789"/>
          </a:xfrm>
        </p:grpSpPr>
        <p:sp>
          <p:nvSpPr>
            <p:cNvPr id="1512"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513"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514"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515"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grpSp>
        <p:nvGrpSpPr>
          <p:cNvPr id="1521" name="Group"/>
          <p:cNvGrpSpPr/>
          <p:nvPr/>
        </p:nvGrpSpPr>
        <p:grpSpPr>
          <a:xfrm>
            <a:off x="10903939" y="11298966"/>
            <a:ext cx="4472689" cy="1729791"/>
            <a:chOff x="0" y="0"/>
            <a:chExt cx="4472688" cy="1729789"/>
          </a:xfrm>
        </p:grpSpPr>
        <p:sp>
          <p:nvSpPr>
            <p:cNvPr id="1517"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518"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519"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520"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522" name="Image" descr="Image"/>
          <p:cNvPicPr>
            <a:picLocks noChangeAspect="1"/>
          </p:cNvPicPr>
          <p:nvPr/>
        </p:nvPicPr>
        <p:blipFill>
          <a:blip r:embed="rId4">
            <a:extLst/>
          </a:blip>
          <a:stretch>
            <a:fillRect/>
          </a:stretch>
        </p:blipFill>
        <p:spPr>
          <a:xfrm>
            <a:off x="14519594" y="8669615"/>
            <a:ext cx="851878" cy="1270001"/>
          </a:xfrm>
          <a:prstGeom prst="rect">
            <a:avLst/>
          </a:prstGeom>
          <a:ln w="12700">
            <a:miter lim="400000"/>
          </a:ln>
        </p:spPr>
      </p:pic>
      <p:pic>
        <p:nvPicPr>
          <p:cNvPr id="1523" name="Image" descr="Image"/>
          <p:cNvPicPr>
            <a:picLocks noChangeAspect="1"/>
          </p:cNvPicPr>
          <p:nvPr/>
        </p:nvPicPr>
        <p:blipFill>
          <a:blip r:embed="rId4">
            <a:extLst/>
          </a:blip>
          <a:stretch>
            <a:fillRect/>
          </a:stretch>
        </p:blipFill>
        <p:spPr>
          <a:xfrm>
            <a:off x="14519594" y="11298966"/>
            <a:ext cx="851878" cy="1270001"/>
          </a:xfrm>
          <a:prstGeom prst="rect">
            <a:avLst/>
          </a:prstGeom>
          <a:ln w="12700">
            <a:miter lim="400000"/>
          </a:ln>
        </p:spPr>
      </p:pic>
      <p:grpSp>
        <p:nvGrpSpPr>
          <p:cNvPr id="1528" name="Group"/>
          <p:cNvGrpSpPr/>
          <p:nvPr/>
        </p:nvGrpSpPr>
        <p:grpSpPr>
          <a:xfrm>
            <a:off x="18952793" y="6056298"/>
            <a:ext cx="4472690" cy="1729790"/>
            <a:chOff x="0" y="0"/>
            <a:chExt cx="4472688" cy="1729789"/>
          </a:xfrm>
        </p:grpSpPr>
        <p:sp>
          <p:nvSpPr>
            <p:cNvPr id="1524"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525"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526"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527"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sp>
        <p:nvSpPr>
          <p:cNvPr id="1529" name="Line"/>
          <p:cNvSpPr/>
          <p:nvPr/>
        </p:nvSpPr>
        <p:spPr>
          <a:xfrm>
            <a:off x="15241308" y="9542527"/>
            <a:ext cx="3682206" cy="1"/>
          </a:xfrm>
          <a:prstGeom prst="line">
            <a:avLst/>
          </a:prstGeom>
          <a:ln w="76200" cap="rnd">
            <a:solidFill>
              <a:schemeClr val="accent5">
                <a:hueOff val="-82419"/>
                <a:satOff val="-9513"/>
                <a:lumOff val="-16343"/>
              </a:schemeClr>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530" name="Image" descr="Image"/>
          <p:cNvPicPr>
            <a:picLocks noChangeAspect="1"/>
          </p:cNvPicPr>
          <p:nvPr/>
        </p:nvPicPr>
        <p:blipFill>
          <a:blip r:embed="rId5">
            <a:extLst/>
          </a:blip>
          <a:stretch>
            <a:fillRect/>
          </a:stretch>
        </p:blipFill>
        <p:spPr>
          <a:xfrm>
            <a:off x="22192811" y="5946672"/>
            <a:ext cx="1501040" cy="1501040"/>
          </a:xfrm>
          <a:prstGeom prst="rect">
            <a:avLst/>
          </a:prstGeom>
          <a:ln w="12700">
            <a:miter lim="400000"/>
          </a:ln>
        </p:spPr>
      </p:pic>
      <p:grpSp>
        <p:nvGrpSpPr>
          <p:cNvPr id="1535" name="Group"/>
          <p:cNvGrpSpPr/>
          <p:nvPr/>
        </p:nvGrpSpPr>
        <p:grpSpPr>
          <a:xfrm>
            <a:off x="18952793" y="8494534"/>
            <a:ext cx="4472690" cy="1729790"/>
            <a:chOff x="0" y="0"/>
            <a:chExt cx="4472688" cy="1729789"/>
          </a:xfrm>
        </p:grpSpPr>
        <p:sp>
          <p:nvSpPr>
            <p:cNvPr id="1531"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532"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533"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534"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536" name="Image" descr="Image"/>
          <p:cNvPicPr>
            <a:picLocks noChangeAspect="1"/>
          </p:cNvPicPr>
          <p:nvPr/>
        </p:nvPicPr>
        <p:blipFill>
          <a:blip r:embed="rId5">
            <a:extLst/>
          </a:blip>
          <a:stretch>
            <a:fillRect/>
          </a:stretch>
        </p:blipFill>
        <p:spPr>
          <a:xfrm>
            <a:off x="22192811" y="8384908"/>
            <a:ext cx="1501040" cy="1501040"/>
          </a:xfrm>
          <a:prstGeom prst="rect">
            <a:avLst/>
          </a:prstGeom>
          <a:ln w="12700">
            <a:miter lim="400000"/>
          </a:ln>
        </p:spPr>
      </p:pic>
      <p:grpSp>
        <p:nvGrpSpPr>
          <p:cNvPr id="1541" name="Group"/>
          <p:cNvGrpSpPr/>
          <p:nvPr/>
        </p:nvGrpSpPr>
        <p:grpSpPr>
          <a:xfrm>
            <a:off x="19008808" y="11042395"/>
            <a:ext cx="4472690" cy="1729791"/>
            <a:chOff x="0" y="0"/>
            <a:chExt cx="4472688" cy="1729789"/>
          </a:xfrm>
        </p:grpSpPr>
        <p:sp>
          <p:nvSpPr>
            <p:cNvPr id="1537"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538"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539"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540"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542" name="Image" descr="Image"/>
          <p:cNvPicPr>
            <a:picLocks noChangeAspect="1"/>
          </p:cNvPicPr>
          <p:nvPr/>
        </p:nvPicPr>
        <p:blipFill>
          <a:blip r:embed="rId5">
            <a:extLst/>
          </a:blip>
          <a:stretch>
            <a:fillRect/>
          </a:stretch>
        </p:blipFill>
        <p:spPr>
          <a:xfrm>
            <a:off x="22248826" y="10932769"/>
            <a:ext cx="1501040" cy="1501041"/>
          </a:xfrm>
          <a:prstGeom prst="rect">
            <a:avLst/>
          </a:prstGeom>
          <a:ln w="12700">
            <a:miter lim="400000"/>
          </a:ln>
        </p:spPr>
      </p:pic>
      <p:sp>
        <p:nvSpPr>
          <p:cNvPr id="1543" name="Line"/>
          <p:cNvSpPr/>
          <p:nvPr/>
        </p:nvSpPr>
        <p:spPr>
          <a:xfrm>
            <a:off x="15259067" y="6859434"/>
            <a:ext cx="3646688" cy="1"/>
          </a:xfrm>
          <a:prstGeom prst="line">
            <a:avLst/>
          </a:prstGeom>
          <a:ln w="76200" cap="rnd">
            <a:solidFill>
              <a:schemeClr val="accent5">
                <a:hueOff val="-82419"/>
                <a:satOff val="-9513"/>
                <a:lumOff val="-16343"/>
              </a:schemeClr>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544" name="Line"/>
          <p:cNvSpPr/>
          <p:nvPr/>
        </p:nvSpPr>
        <p:spPr>
          <a:xfrm>
            <a:off x="15241308" y="12020782"/>
            <a:ext cx="3682206" cy="1"/>
          </a:xfrm>
          <a:prstGeom prst="line">
            <a:avLst/>
          </a:prstGeom>
          <a:ln w="76200" cap="rnd">
            <a:solidFill>
              <a:schemeClr val="accent5">
                <a:hueOff val="-82419"/>
                <a:satOff val="-9513"/>
                <a:lumOff val="-16343"/>
              </a:schemeClr>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1548" name="Group"/>
          <p:cNvGrpSpPr/>
          <p:nvPr/>
        </p:nvGrpSpPr>
        <p:grpSpPr>
          <a:xfrm>
            <a:off x="93452" y="4234363"/>
            <a:ext cx="4286622" cy="4226373"/>
            <a:chOff x="0" y="0"/>
            <a:chExt cx="4286621" cy="4226371"/>
          </a:xfrm>
        </p:grpSpPr>
        <p:sp>
          <p:nvSpPr>
            <p:cNvPr id="1545" name="Line"/>
            <p:cNvSpPr/>
            <p:nvPr/>
          </p:nvSpPr>
          <p:spPr>
            <a:xfrm>
              <a:off x="0" y="625377"/>
              <a:ext cx="3719720" cy="1"/>
            </a:xfrm>
            <a:prstGeom prst="line">
              <a:avLst/>
            </a:prstGeom>
            <a:noFill/>
            <a:ln w="76200" cap="rnd">
              <a:solidFill>
                <a:srgbClr val="D5D5D5"/>
              </a:solidFill>
              <a:custDash>
                <a:ds d="100000" sp="200000"/>
              </a:custDash>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1546" name="Load &amp; Start App"/>
            <p:cNvSpPr txBox="1"/>
            <p:nvPr/>
          </p:nvSpPr>
          <p:spPr>
            <a:xfrm>
              <a:off x="177764" y="0"/>
              <a:ext cx="2554686" cy="4521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Load &amp; Start App</a:t>
              </a:r>
            </a:p>
          </p:txBody>
        </p:sp>
        <p:sp>
          <p:nvSpPr>
            <p:cNvPr id="1547" name="Get /v3/auth"/>
            <p:cNvSpPr txBox="1"/>
            <p:nvPr/>
          </p:nvSpPr>
          <p:spPr>
            <a:xfrm>
              <a:off x="1731936" y="3774216"/>
              <a:ext cx="2554686" cy="4521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400"/>
              </a:lvl1pPr>
            </a:lstStyle>
            <a:p>
              <a:pPr/>
              <a:r>
                <a:t>Get /v3/auth</a:t>
              </a:r>
            </a:p>
          </p:txBody>
        </p:sp>
      </p:grpSp>
      <p:grpSp>
        <p:nvGrpSpPr>
          <p:cNvPr id="1551" name="Group"/>
          <p:cNvGrpSpPr/>
          <p:nvPr/>
        </p:nvGrpSpPr>
        <p:grpSpPr>
          <a:xfrm>
            <a:off x="329835" y="3331204"/>
            <a:ext cx="3524977" cy="474539"/>
            <a:chOff x="0" y="0"/>
            <a:chExt cx="3524975" cy="474538"/>
          </a:xfrm>
        </p:grpSpPr>
        <p:sp>
          <p:nvSpPr>
            <p:cNvPr id="1549" name="Pre-Folk WSGI Server"/>
            <p:cNvSpPr txBox="1"/>
            <p:nvPr/>
          </p:nvSpPr>
          <p:spPr>
            <a:xfrm>
              <a:off x="0" y="-1"/>
              <a:ext cx="3145781"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Pre-Folk WSGI Server</a:t>
              </a:r>
            </a:p>
          </p:txBody>
        </p:sp>
        <p:sp>
          <p:nvSpPr>
            <p:cNvPr id="1550" name="Line"/>
            <p:cNvSpPr/>
            <p:nvPr/>
          </p:nvSpPr>
          <p:spPr>
            <a:xfrm>
              <a:off x="2958" y="474538"/>
              <a:ext cx="3522018" cy="1"/>
            </a:xfrm>
            <a:prstGeom prst="line">
              <a:avLst/>
            </a:prstGeom>
            <a:noFill/>
            <a:ln w="76200" cap="flat">
              <a:solidFill>
                <a:srgbClr val="06CD40"/>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grpSp>
        <p:nvGrpSpPr>
          <p:cNvPr id="1554" name="Group"/>
          <p:cNvGrpSpPr/>
          <p:nvPr/>
        </p:nvGrpSpPr>
        <p:grpSpPr>
          <a:xfrm>
            <a:off x="329835" y="2435072"/>
            <a:ext cx="3524977" cy="467512"/>
            <a:chOff x="0" y="0"/>
            <a:chExt cx="3524975" cy="467511"/>
          </a:xfrm>
        </p:grpSpPr>
        <p:sp>
          <p:nvSpPr>
            <p:cNvPr id="1552" name="HTTP Request"/>
            <p:cNvSpPr txBox="1"/>
            <p:nvPr/>
          </p:nvSpPr>
          <p:spPr>
            <a:xfrm>
              <a:off x="0" y="-1"/>
              <a:ext cx="2124522" cy="447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400"/>
              </a:lvl1pPr>
            </a:lstStyle>
            <a:p>
              <a:pPr/>
              <a:r>
                <a:t>HTTP Request</a:t>
              </a:r>
            </a:p>
          </p:txBody>
        </p:sp>
        <p:sp>
          <p:nvSpPr>
            <p:cNvPr id="1553" name="Line"/>
            <p:cNvSpPr/>
            <p:nvPr/>
          </p:nvSpPr>
          <p:spPr>
            <a:xfrm>
              <a:off x="2958" y="467511"/>
              <a:ext cx="3522018" cy="1"/>
            </a:xfrm>
            <a:prstGeom prst="line">
              <a:avLst/>
            </a:prstGeom>
            <a:noFill/>
            <a:ln w="76200" cap="flat">
              <a:solidFill>
                <a:srgbClr val="5E5E5E"/>
              </a:solidFill>
              <a:prstDash val="solid"/>
              <a:miter lim="400000"/>
              <a:tail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
        <p:nvSpPr>
          <p:cNvPr id="1555" name="Rectangle"/>
          <p:cNvSpPr/>
          <p:nvPr/>
        </p:nvSpPr>
        <p:spPr>
          <a:xfrm>
            <a:off x="3919685" y="5605335"/>
            <a:ext cx="20013434" cy="7631154"/>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556" name="Keystone Service"/>
          <p:cNvSpPr txBox="1"/>
          <p:nvPr/>
        </p:nvSpPr>
        <p:spPr>
          <a:xfrm>
            <a:off x="11041365" y="4761606"/>
            <a:ext cx="3079143"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3000"/>
            </a:lvl1pPr>
          </a:lstStyle>
          <a:p>
            <a:pPr/>
            <a:r>
              <a:t>Keystone Service</a:t>
            </a:r>
          </a:p>
        </p:txBody>
      </p:sp>
      <p:pic>
        <p:nvPicPr>
          <p:cNvPr id="1557" name="Image" descr="Image"/>
          <p:cNvPicPr>
            <a:picLocks noChangeAspect="1"/>
          </p:cNvPicPr>
          <p:nvPr/>
        </p:nvPicPr>
        <p:blipFill>
          <a:blip r:embed="rId6">
            <a:extLst/>
          </a:blip>
          <a:stretch>
            <a:fillRect/>
          </a:stretch>
        </p:blipFill>
        <p:spPr>
          <a:xfrm>
            <a:off x="18565984" y="6521411"/>
            <a:ext cx="1729791" cy="1729791"/>
          </a:xfrm>
          <a:prstGeom prst="rect">
            <a:avLst/>
          </a:prstGeom>
          <a:ln w="12700">
            <a:miter lim="400000"/>
          </a:ln>
        </p:spPr>
      </p:pic>
      <p:pic>
        <p:nvPicPr>
          <p:cNvPr id="1558" name="Image" descr="Image"/>
          <p:cNvPicPr>
            <a:picLocks noChangeAspect="1"/>
          </p:cNvPicPr>
          <p:nvPr/>
        </p:nvPicPr>
        <p:blipFill>
          <a:blip r:embed="rId6">
            <a:extLst/>
          </a:blip>
          <a:stretch>
            <a:fillRect/>
          </a:stretch>
        </p:blipFill>
        <p:spPr>
          <a:xfrm>
            <a:off x="18565984" y="8978125"/>
            <a:ext cx="1729791" cy="1729791"/>
          </a:xfrm>
          <a:prstGeom prst="rect">
            <a:avLst/>
          </a:prstGeom>
          <a:ln w="12700">
            <a:miter lim="400000"/>
          </a:ln>
        </p:spPr>
      </p:pic>
      <p:pic>
        <p:nvPicPr>
          <p:cNvPr id="1559" name="Image" descr="Image"/>
          <p:cNvPicPr>
            <a:picLocks noChangeAspect="1"/>
          </p:cNvPicPr>
          <p:nvPr/>
        </p:nvPicPr>
        <p:blipFill>
          <a:blip r:embed="rId6">
            <a:extLst/>
          </a:blip>
          <a:stretch>
            <a:fillRect/>
          </a:stretch>
        </p:blipFill>
        <p:spPr>
          <a:xfrm>
            <a:off x="18565984" y="11422483"/>
            <a:ext cx="1729791" cy="1729791"/>
          </a:xfrm>
          <a:prstGeom prst="rect">
            <a:avLst/>
          </a:prstGeom>
          <a:ln w="12700">
            <a:miter lim="400000"/>
          </a:ln>
        </p:spPr>
      </p:pic>
      <p:pic>
        <p:nvPicPr>
          <p:cNvPr id="1560" name="Image" descr="Image"/>
          <p:cNvPicPr>
            <a:picLocks noChangeAspect="1"/>
          </p:cNvPicPr>
          <p:nvPr/>
        </p:nvPicPr>
        <p:blipFill>
          <a:blip r:embed="rId7">
            <a:extLst/>
          </a:blip>
          <a:stretch>
            <a:fillRect/>
          </a:stretch>
        </p:blipFill>
        <p:spPr>
          <a:xfrm>
            <a:off x="16603628" y="6406157"/>
            <a:ext cx="903843" cy="903844"/>
          </a:xfrm>
          <a:prstGeom prst="rect">
            <a:avLst/>
          </a:prstGeom>
          <a:ln w="12700">
            <a:miter lim="400000"/>
          </a:ln>
        </p:spPr>
      </p:pic>
      <p:pic>
        <p:nvPicPr>
          <p:cNvPr id="1561" name="Image" descr="Image"/>
          <p:cNvPicPr>
            <a:picLocks noChangeAspect="1"/>
          </p:cNvPicPr>
          <p:nvPr/>
        </p:nvPicPr>
        <p:blipFill>
          <a:blip r:embed="rId7">
            <a:extLst/>
          </a:blip>
          <a:stretch>
            <a:fillRect/>
          </a:stretch>
        </p:blipFill>
        <p:spPr>
          <a:xfrm>
            <a:off x="16603628" y="9137270"/>
            <a:ext cx="903843" cy="903843"/>
          </a:xfrm>
          <a:prstGeom prst="rect">
            <a:avLst/>
          </a:prstGeom>
          <a:ln w="12700">
            <a:miter lim="400000"/>
          </a:ln>
        </p:spPr>
      </p:pic>
      <p:pic>
        <p:nvPicPr>
          <p:cNvPr id="1562" name="Image" descr="Image"/>
          <p:cNvPicPr>
            <a:picLocks noChangeAspect="1"/>
          </p:cNvPicPr>
          <p:nvPr/>
        </p:nvPicPr>
        <p:blipFill>
          <a:blip r:embed="rId7">
            <a:extLst/>
          </a:blip>
          <a:stretch>
            <a:fillRect/>
          </a:stretch>
        </p:blipFill>
        <p:spPr>
          <a:xfrm>
            <a:off x="16603628" y="11568940"/>
            <a:ext cx="903843" cy="903843"/>
          </a:xfrm>
          <a:prstGeom prst="rect">
            <a:avLst/>
          </a:prstGeom>
          <a:ln w="12700">
            <a:miter lim="400000"/>
          </a:ln>
        </p:spPr>
      </p:pic>
      <p:sp>
        <p:nvSpPr>
          <p:cNvPr id="1563" name="⌛"/>
          <p:cNvSpPr txBox="1"/>
          <p:nvPr/>
        </p:nvSpPr>
        <p:spPr>
          <a:xfrm>
            <a:off x="8997183" y="5803900"/>
            <a:ext cx="1501040" cy="210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t>
            </a:r>
          </a:p>
        </p:txBody>
      </p:sp>
      <p:sp>
        <p:nvSpPr>
          <p:cNvPr id="1564" name="⌛"/>
          <p:cNvSpPr txBox="1"/>
          <p:nvPr/>
        </p:nvSpPr>
        <p:spPr>
          <a:xfrm>
            <a:off x="8997183" y="8788920"/>
            <a:ext cx="1501040" cy="210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t>
            </a:r>
          </a:p>
        </p:txBody>
      </p:sp>
      <p:sp>
        <p:nvSpPr>
          <p:cNvPr id="1565" name="⌛"/>
          <p:cNvSpPr txBox="1"/>
          <p:nvPr/>
        </p:nvSpPr>
        <p:spPr>
          <a:xfrm>
            <a:off x="8997183" y="10966682"/>
            <a:ext cx="1501040" cy="210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5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5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5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0" presetID="19" grpId="7" fill="hold">
                                  <p:stCondLst>
                                    <p:cond delay="0"/>
                                  </p:stCondLst>
                                  <p:iterate type="el" backwards="0">
                                    <p:tmAbs val="0"/>
                                  </p:iterate>
                                  <p:childTnLst>
                                    <p:set>
                                      <p:cBhvr>
                                        <p:cTn id="30" fill="hold"/>
                                        <p:tgtEl>
                                          <p:spTgt spid="1563"/>
                                        </p:tgtEl>
                                        <p:attrNameLst>
                                          <p:attrName>style.visibility</p:attrName>
                                        </p:attrNameLst>
                                      </p:cBhvr>
                                      <p:to>
                                        <p:strVal val="visible"/>
                                      </p:to>
                                    </p:set>
                                    <p:anim calcmode="lin" valueType="num">
                                      <p:cBhvr>
                                        <p:cTn id="31" dur="300" fill="hold"/>
                                        <p:tgtEl>
                                          <p:spTgt spid="1563"/>
                                        </p:tgtEl>
                                        <p:attrNameLst>
                                          <p:attrName>ppt_w</p:attrName>
                                        </p:attrNameLst>
                                      </p:cBhvr>
                                      <p:tavLst>
                                        <p:tav tm="0" fmla="#ppt_w*sin(2.5*pi*$)">
                                          <p:val>
                                            <p:fltVal val="0"/>
                                          </p:val>
                                        </p:tav>
                                        <p:tav tm="100000">
                                          <p:val>
                                            <p:fltVal val="1"/>
                                          </p:val>
                                        </p:tav>
                                      </p:tavLst>
                                    </p:anim>
                                    <p:anim calcmode="lin" valueType="num">
                                      <p:cBhvr>
                                        <p:cTn id="32" dur="300" fill="hold"/>
                                        <p:tgtEl>
                                          <p:spTgt spid="1563"/>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0" presetID="19" grpId="8" fill="hold">
                                  <p:stCondLst>
                                    <p:cond delay="0"/>
                                  </p:stCondLst>
                                  <p:iterate type="el" backwards="0">
                                    <p:tmAbs val="0"/>
                                  </p:iterate>
                                  <p:childTnLst>
                                    <p:set>
                                      <p:cBhvr>
                                        <p:cTn id="36" fill="hold"/>
                                        <p:tgtEl>
                                          <p:spTgt spid="1564"/>
                                        </p:tgtEl>
                                        <p:attrNameLst>
                                          <p:attrName>style.visibility</p:attrName>
                                        </p:attrNameLst>
                                      </p:cBhvr>
                                      <p:to>
                                        <p:strVal val="visible"/>
                                      </p:to>
                                    </p:set>
                                    <p:anim calcmode="lin" valueType="num">
                                      <p:cBhvr>
                                        <p:cTn id="37" dur="300" fill="hold"/>
                                        <p:tgtEl>
                                          <p:spTgt spid="1564"/>
                                        </p:tgtEl>
                                        <p:attrNameLst>
                                          <p:attrName>ppt_w</p:attrName>
                                        </p:attrNameLst>
                                      </p:cBhvr>
                                      <p:tavLst>
                                        <p:tav tm="0" fmla="#ppt_w*sin(2.5*pi*$)">
                                          <p:val>
                                            <p:fltVal val="0"/>
                                          </p:val>
                                        </p:tav>
                                        <p:tav tm="100000">
                                          <p:val>
                                            <p:fltVal val="1"/>
                                          </p:val>
                                        </p:tav>
                                      </p:tavLst>
                                    </p:anim>
                                    <p:anim calcmode="lin" valueType="num">
                                      <p:cBhvr>
                                        <p:cTn id="38" dur="300" fill="hold"/>
                                        <p:tgtEl>
                                          <p:spTgt spid="156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0" presetID="19" grpId="9" fill="hold">
                                  <p:stCondLst>
                                    <p:cond delay="0"/>
                                  </p:stCondLst>
                                  <p:iterate type="el" backwards="0">
                                    <p:tmAbs val="0"/>
                                  </p:iterate>
                                  <p:childTnLst>
                                    <p:set>
                                      <p:cBhvr>
                                        <p:cTn id="42" fill="hold"/>
                                        <p:tgtEl>
                                          <p:spTgt spid="1565"/>
                                        </p:tgtEl>
                                        <p:attrNameLst>
                                          <p:attrName>style.visibility</p:attrName>
                                        </p:attrNameLst>
                                      </p:cBhvr>
                                      <p:to>
                                        <p:strVal val="visible"/>
                                      </p:to>
                                    </p:set>
                                    <p:anim calcmode="lin" valueType="num">
                                      <p:cBhvr>
                                        <p:cTn id="43" dur="300" fill="hold"/>
                                        <p:tgtEl>
                                          <p:spTgt spid="1565"/>
                                        </p:tgtEl>
                                        <p:attrNameLst>
                                          <p:attrName>ppt_w</p:attrName>
                                        </p:attrNameLst>
                                      </p:cBhvr>
                                      <p:tavLst>
                                        <p:tav tm="0" fmla="#ppt_w*sin(2.5*pi*$)">
                                          <p:val>
                                            <p:fltVal val="0"/>
                                          </p:val>
                                        </p:tav>
                                        <p:tav tm="100000">
                                          <p:val>
                                            <p:fltVal val="1"/>
                                          </p:val>
                                        </p:tav>
                                      </p:tavLst>
                                    </p:anim>
                                    <p:anim calcmode="lin" valueType="num">
                                      <p:cBhvr>
                                        <p:cTn id="44" dur="300" fill="hold"/>
                                        <p:tgtEl>
                                          <p:spTgt spid="15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1" grpId="4"/>
      <p:bldP build="whole" bldLvl="1" animBg="1" rev="0" advAuto="0" spid="1563" grpId="7"/>
      <p:bldP build="whole" bldLvl="1" animBg="1" rev="0" advAuto="0" spid="1565" grpId="9"/>
      <p:bldP build="whole" bldLvl="1" animBg="1" rev="0" advAuto="0" spid="1564" grpId="8"/>
      <p:bldP build="whole" bldLvl="1" animBg="1" rev="0" advAuto="0" spid="1559" grpId="5"/>
      <p:bldP build="whole" bldLvl="1" animBg="1" rev="0" advAuto="0" spid="1562" grpId="6"/>
      <p:bldP build="whole" bldLvl="1" animBg="1" rev="0" advAuto="0" spid="1558" grpId="3"/>
      <p:bldP build="whole" bldLvl="1" animBg="1" rev="0" advAuto="0" spid="1557" grpId="2"/>
      <p:bldP build="whole" bldLvl="1" animBg="1" rev="0" advAuto="0" spid="1560"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9" name="OUTAGE-2021-03"/>
          <p:cNvSpPr txBox="1"/>
          <p:nvPr>
            <p:ph type="body" idx="21"/>
          </p:nvPr>
        </p:nvSpPr>
        <p:spPr>
          <a:xfrm>
            <a:off x="1403350" y="717257"/>
            <a:ext cx="21577300" cy="2112003"/>
          </a:xfrm>
          <a:prstGeom prst="rect">
            <a:avLst/>
          </a:prstGeom>
        </p:spPr>
        <p:txBody>
          <a:bodyPr/>
          <a:lstStyle>
            <a:lvl1pPr algn="l"/>
          </a:lstStyle>
          <a:p>
            <a:pPr/>
            <a:r>
              <a:t>OUTAGE-2021-03</a:t>
            </a:r>
          </a:p>
        </p:txBody>
      </p:sp>
      <p:sp>
        <p:nvSpPr>
          <p:cNvPr id="1570" name="Infra Service Inside the Verda Platform that relies on Keystone Service are dowAdd your Text"/>
          <p:cNvSpPr txBox="1"/>
          <p:nvPr>
            <p:ph type="body" idx="23"/>
          </p:nvPr>
        </p:nvSpPr>
        <p:spPr>
          <a:xfrm>
            <a:off x="1502120" y="6928384"/>
            <a:ext cx="19744332" cy="1901712"/>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Infra Service Inside the Verda Platform that relies on Keystone Service are dowAdd your Text</a:t>
            </a:r>
          </a:p>
        </p:txBody>
      </p:sp>
      <p:sp>
        <p:nvSpPr>
          <p:cNvPr id="1571" name="Impact"/>
          <p:cNvSpPr txBox="1"/>
          <p:nvPr>
            <p:ph type="body" idx="24"/>
          </p:nvPr>
        </p:nvSpPr>
        <p:spPr>
          <a:xfrm>
            <a:off x="1502120" y="6065817"/>
            <a:ext cx="19744332" cy="656482"/>
          </a:xfrm>
          <a:prstGeom prst="rect">
            <a:avLst/>
          </a:prstGeom>
        </p:spPr>
        <p:txBody>
          <a:bodyPr/>
          <a:lstStyle/>
          <a:p>
            <a:pPr/>
            <a:r>
              <a:t>Impact</a:t>
            </a:r>
          </a:p>
        </p:txBody>
      </p:sp>
      <p:sp>
        <p:nvSpPr>
          <p:cNvPr id="1572" name="Workaround"/>
          <p:cNvSpPr txBox="1"/>
          <p:nvPr>
            <p:ph type="body" idx="25"/>
          </p:nvPr>
        </p:nvSpPr>
        <p:spPr>
          <a:xfrm>
            <a:off x="1502120" y="7863437"/>
            <a:ext cx="19195852" cy="656481"/>
          </a:xfrm>
          <a:prstGeom prst="rect">
            <a:avLst/>
          </a:prstGeom>
        </p:spPr>
        <p:txBody>
          <a:bodyPr/>
          <a:lstStyle/>
          <a:p>
            <a:pPr/>
            <a:r>
              <a:t>Workaround</a:t>
            </a:r>
          </a:p>
        </p:txBody>
      </p:sp>
      <p:sp>
        <p:nvSpPr>
          <p:cNvPr id="1573" name="restart keystone and Apache server"/>
          <p:cNvSpPr txBox="1"/>
          <p:nvPr>
            <p:ph type="body" idx="26"/>
          </p:nvPr>
        </p:nvSpPr>
        <p:spPr>
          <a:xfrm>
            <a:off x="1502120" y="8786111"/>
            <a:ext cx="19744332" cy="1800410"/>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restart keystone and Apache server</a:t>
            </a:r>
          </a:p>
        </p:txBody>
      </p:sp>
      <p:sp>
        <p:nvSpPr>
          <p:cNvPr id="1574" name="Issue"/>
          <p:cNvSpPr txBox="1"/>
          <p:nvPr>
            <p:ph type="body" idx="27"/>
          </p:nvPr>
        </p:nvSpPr>
        <p:spPr>
          <a:xfrm>
            <a:off x="1502120" y="4268198"/>
            <a:ext cx="19744332" cy="656481"/>
          </a:xfrm>
          <a:prstGeom prst="rect">
            <a:avLst/>
          </a:prstGeom>
        </p:spPr>
        <p:txBody>
          <a:bodyPr/>
          <a:lstStyle/>
          <a:p>
            <a:pPr/>
            <a:r>
              <a:t>Issue</a:t>
            </a:r>
          </a:p>
        </p:txBody>
      </p:sp>
      <p:sp>
        <p:nvSpPr>
          <p:cNvPr id="1575" name="Keystone service cannot handle the token issue and token validation request normally"/>
          <p:cNvSpPr txBox="1"/>
          <p:nvPr>
            <p:ph type="body" idx="28"/>
          </p:nvPr>
        </p:nvSpPr>
        <p:spPr>
          <a:xfrm>
            <a:off x="1502120" y="5016951"/>
            <a:ext cx="19744332" cy="842781"/>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Keystone service cannot handle the token issue and token validation request normally</a:t>
            </a:r>
          </a:p>
        </p:txBody>
      </p:sp>
      <p:sp>
        <p:nvSpPr>
          <p:cNvPr id="1576" name="Root Cause"/>
          <p:cNvSpPr txBox="1"/>
          <p:nvPr/>
        </p:nvSpPr>
        <p:spPr>
          <a:xfrm>
            <a:off x="1502120" y="9661057"/>
            <a:ext cx="1919585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Root Cause</a:t>
            </a:r>
          </a:p>
        </p:txBody>
      </p:sp>
      <p:sp>
        <p:nvSpPr>
          <p:cNvPr id="1577" name="Keystone WSGI application is down due to malicious requests. And it isn’t re-executed by Keystone WSGI server."/>
          <p:cNvSpPr txBox="1"/>
          <p:nvPr/>
        </p:nvSpPr>
        <p:spPr>
          <a:xfrm>
            <a:off x="1502120" y="10523624"/>
            <a:ext cx="19744332" cy="18004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sz="3500">
                <a:solidFill>
                  <a:schemeClr val="accent1"/>
                </a:solidFill>
              </a:defRPr>
            </a:lvl1pPr>
          </a:lstStyle>
          <a:p>
            <a:pPr/>
            <a:r>
              <a:t>Keystone WSGI application is down due to malicious requests. And it isn’t re-executed by Keystone WSGI server.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1" name="Keystone Service Is Down Due Requests Exceed Service Processing Capacity"/>
          <p:cNvSpPr txBox="1"/>
          <p:nvPr>
            <p:ph type="title"/>
          </p:nvPr>
        </p:nvSpPr>
        <p:spPr>
          <a:xfrm>
            <a:off x="0" y="4350477"/>
            <a:ext cx="24384000" cy="5015046"/>
          </a:xfrm>
          <a:prstGeom prst="rect">
            <a:avLst/>
          </a:prstGeom>
        </p:spPr>
        <p:txBody>
          <a:bodyPr/>
          <a:lstStyle>
            <a:lvl1pPr>
              <a:defRPr sz="10000"/>
            </a:lvl1pPr>
          </a:lstStyle>
          <a:p>
            <a:pPr/>
            <a:r>
              <a:t>Keystone Service Is Down Due Requests Exceed Service Processing Capacity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5" name="OUTAGE-2021-05"/>
          <p:cNvSpPr txBox="1"/>
          <p:nvPr>
            <p:ph type="body" idx="21"/>
          </p:nvPr>
        </p:nvSpPr>
        <p:spPr>
          <a:xfrm>
            <a:off x="1403350" y="717257"/>
            <a:ext cx="21577300" cy="2112003"/>
          </a:xfrm>
          <a:prstGeom prst="rect">
            <a:avLst/>
          </a:prstGeom>
        </p:spPr>
        <p:txBody>
          <a:bodyPr/>
          <a:lstStyle>
            <a:lvl1pPr algn="l"/>
          </a:lstStyle>
          <a:p>
            <a:pPr/>
            <a:r>
              <a:t>OUTAGE-2021-05</a:t>
            </a:r>
          </a:p>
        </p:txBody>
      </p:sp>
      <p:sp>
        <p:nvSpPr>
          <p:cNvPr id="1586" name="Infra Service Inside the Verda Platform that relies on Keystone Service are dowAdd your Text"/>
          <p:cNvSpPr txBox="1"/>
          <p:nvPr>
            <p:ph type="body" idx="23"/>
          </p:nvPr>
        </p:nvSpPr>
        <p:spPr>
          <a:xfrm>
            <a:off x="1502120" y="6928384"/>
            <a:ext cx="19744332" cy="1901712"/>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Infra Service Inside the Verda Platform that relies on Keystone Service are dowAdd your Text</a:t>
            </a:r>
          </a:p>
        </p:txBody>
      </p:sp>
      <p:sp>
        <p:nvSpPr>
          <p:cNvPr id="1587" name="Impact"/>
          <p:cNvSpPr txBox="1"/>
          <p:nvPr>
            <p:ph type="body" idx="24"/>
          </p:nvPr>
        </p:nvSpPr>
        <p:spPr>
          <a:xfrm>
            <a:off x="1502120" y="6065817"/>
            <a:ext cx="19744332" cy="656482"/>
          </a:xfrm>
          <a:prstGeom prst="rect">
            <a:avLst/>
          </a:prstGeom>
        </p:spPr>
        <p:txBody>
          <a:bodyPr/>
          <a:lstStyle/>
          <a:p>
            <a:pPr/>
            <a:r>
              <a:t>Impact</a:t>
            </a:r>
          </a:p>
        </p:txBody>
      </p:sp>
      <p:sp>
        <p:nvSpPr>
          <p:cNvPr id="1588" name="Workaround"/>
          <p:cNvSpPr txBox="1"/>
          <p:nvPr>
            <p:ph type="body" idx="25"/>
          </p:nvPr>
        </p:nvSpPr>
        <p:spPr>
          <a:xfrm>
            <a:off x="1502120" y="7863437"/>
            <a:ext cx="19195852" cy="656481"/>
          </a:xfrm>
          <a:prstGeom prst="rect">
            <a:avLst/>
          </a:prstGeom>
        </p:spPr>
        <p:txBody>
          <a:bodyPr/>
          <a:lstStyle/>
          <a:p>
            <a:pPr/>
            <a:r>
              <a:t>Workaround</a:t>
            </a:r>
          </a:p>
        </p:txBody>
      </p:sp>
      <p:sp>
        <p:nvSpPr>
          <p:cNvPr id="1589" name="?"/>
          <p:cNvSpPr txBox="1"/>
          <p:nvPr>
            <p:ph type="body" idx="26"/>
          </p:nvPr>
        </p:nvSpPr>
        <p:spPr>
          <a:xfrm>
            <a:off x="1502120" y="8786111"/>
            <a:ext cx="19744332" cy="1800410"/>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t>
            </a:r>
          </a:p>
        </p:txBody>
      </p:sp>
      <p:sp>
        <p:nvSpPr>
          <p:cNvPr id="1590" name="Issue"/>
          <p:cNvSpPr txBox="1"/>
          <p:nvPr>
            <p:ph type="body" idx="27"/>
          </p:nvPr>
        </p:nvSpPr>
        <p:spPr>
          <a:xfrm>
            <a:off x="1502120" y="4268198"/>
            <a:ext cx="19744332" cy="656481"/>
          </a:xfrm>
          <a:prstGeom prst="rect">
            <a:avLst/>
          </a:prstGeom>
        </p:spPr>
        <p:txBody>
          <a:bodyPr/>
          <a:lstStyle/>
          <a:p>
            <a:pPr/>
            <a:r>
              <a:t>Issue</a:t>
            </a:r>
          </a:p>
        </p:txBody>
      </p:sp>
      <p:sp>
        <p:nvSpPr>
          <p:cNvPr id="1591" name="Keystone service cannot handle the any request normally and looks like stuck"/>
          <p:cNvSpPr txBox="1"/>
          <p:nvPr>
            <p:ph type="body" idx="28"/>
          </p:nvPr>
        </p:nvSpPr>
        <p:spPr>
          <a:xfrm>
            <a:off x="1502120" y="5016951"/>
            <a:ext cx="19744332" cy="842781"/>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Keystone service cannot handle the any request normally and looks like stuck</a:t>
            </a:r>
          </a:p>
        </p:txBody>
      </p:sp>
      <p:sp>
        <p:nvSpPr>
          <p:cNvPr id="1592" name="Root Cause"/>
          <p:cNvSpPr txBox="1"/>
          <p:nvPr/>
        </p:nvSpPr>
        <p:spPr>
          <a:xfrm>
            <a:off x="1502120" y="9661057"/>
            <a:ext cx="1919585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Root Cause</a:t>
            </a:r>
          </a:p>
        </p:txBody>
      </p:sp>
      <p:sp>
        <p:nvSpPr>
          <p:cNvPr id="1593" name="?"/>
          <p:cNvSpPr txBox="1"/>
          <p:nvPr/>
        </p:nvSpPr>
        <p:spPr>
          <a:xfrm>
            <a:off x="1502120" y="10523624"/>
            <a:ext cx="19744332" cy="18004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7" name="OUTAGE-2021-05 — Troubleshooting"/>
          <p:cNvSpPr txBox="1"/>
          <p:nvPr>
            <p:ph type="body" idx="21"/>
          </p:nvPr>
        </p:nvSpPr>
        <p:spPr>
          <a:xfrm>
            <a:off x="1403350" y="717257"/>
            <a:ext cx="21577300" cy="2112003"/>
          </a:xfrm>
          <a:prstGeom prst="rect">
            <a:avLst/>
          </a:prstGeom>
        </p:spPr>
        <p:txBody>
          <a:bodyPr/>
          <a:lstStyle>
            <a:lvl1pPr algn="l"/>
          </a:lstStyle>
          <a:p>
            <a:pPr/>
            <a:r>
              <a:t>OUTAGE-2021-05 — Troubleshooting</a:t>
            </a:r>
          </a:p>
        </p:txBody>
      </p:sp>
      <p:sp>
        <p:nvSpPr>
          <p:cNvPr id="1598" name="Infra Service Inside the Verda Platform that relies on Keystone Service are dowAdd your Text"/>
          <p:cNvSpPr txBox="1"/>
          <p:nvPr>
            <p:ph type="body" idx="23"/>
          </p:nvPr>
        </p:nvSpPr>
        <p:spPr>
          <a:xfrm>
            <a:off x="1502120" y="6928384"/>
            <a:ext cx="19744332" cy="1901712"/>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Infra Service Inside the Verda Platform that relies on Keystone Service are dowAdd your Text</a:t>
            </a:r>
          </a:p>
        </p:txBody>
      </p:sp>
      <p:sp>
        <p:nvSpPr>
          <p:cNvPr id="1599" name="Impact"/>
          <p:cNvSpPr txBox="1"/>
          <p:nvPr>
            <p:ph type="body" idx="24"/>
          </p:nvPr>
        </p:nvSpPr>
        <p:spPr>
          <a:xfrm>
            <a:off x="1502120" y="6065817"/>
            <a:ext cx="19744332" cy="656482"/>
          </a:xfrm>
          <a:prstGeom prst="rect">
            <a:avLst/>
          </a:prstGeom>
        </p:spPr>
        <p:txBody>
          <a:bodyPr/>
          <a:lstStyle/>
          <a:p>
            <a:pPr/>
            <a:r>
              <a:t>Impact</a:t>
            </a:r>
          </a:p>
        </p:txBody>
      </p:sp>
      <p:sp>
        <p:nvSpPr>
          <p:cNvPr id="1600" name="Workaround"/>
          <p:cNvSpPr txBox="1"/>
          <p:nvPr>
            <p:ph type="body" idx="25"/>
          </p:nvPr>
        </p:nvSpPr>
        <p:spPr>
          <a:xfrm>
            <a:off x="1502120" y="7863437"/>
            <a:ext cx="19195852" cy="656481"/>
          </a:xfrm>
          <a:prstGeom prst="rect">
            <a:avLst/>
          </a:prstGeom>
        </p:spPr>
        <p:txBody>
          <a:bodyPr/>
          <a:lstStyle/>
          <a:p>
            <a:pPr/>
            <a:r>
              <a:t>Workaround</a:t>
            </a:r>
          </a:p>
        </p:txBody>
      </p:sp>
      <p:sp>
        <p:nvSpPr>
          <p:cNvPr id="1601" name="?"/>
          <p:cNvSpPr txBox="1"/>
          <p:nvPr>
            <p:ph type="body" idx="26"/>
          </p:nvPr>
        </p:nvSpPr>
        <p:spPr>
          <a:xfrm>
            <a:off x="1502120" y="8786111"/>
            <a:ext cx="19744332" cy="1800410"/>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t>
            </a:r>
          </a:p>
        </p:txBody>
      </p:sp>
      <p:sp>
        <p:nvSpPr>
          <p:cNvPr id="1602" name="Issue"/>
          <p:cNvSpPr txBox="1"/>
          <p:nvPr>
            <p:ph type="body" idx="27"/>
          </p:nvPr>
        </p:nvSpPr>
        <p:spPr>
          <a:xfrm>
            <a:off x="1502120" y="4268198"/>
            <a:ext cx="19744332" cy="656481"/>
          </a:xfrm>
          <a:prstGeom prst="rect">
            <a:avLst/>
          </a:prstGeom>
        </p:spPr>
        <p:txBody>
          <a:bodyPr/>
          <a:lstStyle/>
          <a:p>
            <a:pPr/>
            <a:r>
              <a:t>Issue</a:t>
            </a:r>
          </a:p>
        </p:txBody>
      </p:sp>
      <p:sp>
        <p:nvSpPr>
          <p:cNvPr id="1603" name="Keystone service cannot handle the token issue and token validation request normally"/>
          <p:cNvSpPr txBox="1"/>
          <p:nvPr>
            <p:ph type="body" idx="28"/>
          </p:nvPr>
        </p:nvSpPr>
        <p:spPr>
          <a:xfrm>
            <a:off x="1502120" y="5016951"/>
            <a:ext cx="19744332" cy="842781"/>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Keystone service cannot handle the token issue and token validation request normally</a:t>
            </a:r>
          </a:p>
        </p:txBody>
      </p:sp>
      <p:sp>
        <p:nvSpPr>
          <p:cNvPr id="1604" name="Root Cause"/>
          <p:cNvSpPr txBox="1"/>
          <p:nvPr/>
        </p:nvSpPr>
        <p:spPr>
          <a:xfrm>
            <a:off x="1502120" y="9661057"/>
            <a:ext cx="1919585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Root Cause</a:t>
            </a:r>
          </a:p>
        </p:txBody>
      </p:sp>
      <p:sp>
        <p:nvSpPr>
          <p:cNvPr id="1605" name="?"/>
          <p:cNvSpPr txBox="1"/>
          <p:nvPr/>
        </p:nvSpPr>
        <p:spPr>
          <a:xfrm>
            <a:off x="1502120" y="10523624"/>
            <a:ext cx="19744332" cy="18004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9" name="Rectangle"/>
          <p:cNvSpPr txBox="1"/>
          <p:nvPr>
            <p:ph type="body" idx="23"/>
          </p:nvPr>
        </p:nvSpPr>
        <p:spPr>
          <a:xfrm>
            <a:off x="1723736" y="3677774"/>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610" name="Rectangle"/>
          <p:cNvSpPr txBox="1"/>
          <p:nvPr>
            <p:ph type="body" idx="24"/>
          </p:nvPr>
        </p:nvSpPr>
        <p:spPr>
          <a:xfrm>
            <a:off x="1723736" y="9290431"/>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611" name="Rectangle"/>
          <p:cNvSpPr txBox="1"/>
          <p:nvPr>
            <p:ph type="body" idx="25"/>
          </p:nvPr>
        </p:nvSpPr>
        <p:spPr>
          <a:xfrm>
            <a:off x="1723736" y="6484103"/>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612" name="The 2.5M req / 15mins = 2,777 req / s came to the 3 keystone nodes"/>
          <p:cNvSpPr txBox="1"/>
          <p:nvPr>
            <p:ph type="body" idx="26"/>
          </p:nvPr>
        </p:nvSpPr>
        <p:spPr>
          <a:xfrm>
            <a:off x="1723736" y="3677774"/>
            <a:ext cx="20936528" cy="1901712"/>
          </a:xfrm>
          <a:prstGeom prst="rect">
            <a:avLst/>
          </a:prstGeom>
        </p:spPr>
        <p:txBody>
          <a:bodyPr/>
          <a:lstStyle/>
          <a:p>
            <a:pPr/>
            <a:r>
              <a:t>The 2.5M req / 15mins = </a:t>
            </a:r>
            <a:r>
              <a:rPr>
                <a:solidFill>
                  <a:srgbClr val="FF0000"/>
                </a:solidFill>
              </a:rPr>
              <a:t>2,777 req / s</a:t>
            </a:r>
            <a:r>
              <a:t> came to the 3 keystone nodes</a:t>
            </a:r>
          </a:p>
        </p:txBody>
      </p:sp>
      <p:sp>
        <p:nvSpPr>
          <p:cNvPr id="1613" name="Max Keystone QPS = 33 (req/s) * 12 (processes/node) * 3 (node) = 1,188 req/s"/>
          <p:cNvSpPr txBox="1"/>
          <p:nvPr>
            <p:ph type="body" idx="27"/>
          </p:nvPr>
        </p:nvSpPr>
        <p:spPr>
          <a:xfrm>
            <a:off x="1723736" y="9290432"/>
            <a:ext cx="20936528" cy="1901712"/>
          </a:xfrm>
          <a:prstGeom prst="rect">
            <a:avLst/>
          </a:prstGeom>
        </p:spPr>
        <p:txBody>
          <a:bodyPr/>
          <a:lstStyle/>
          <a:p>
            <a:pPr/>
            <a:r>
              <a:t>Max Keystone QPS = 33 (req/s) * 12 (processes/node) * 3 (node) = </a:t>
            </a:r>
            <a:r>
              <a:rPr b="1" u="sng">
                <a:solidFill>
                  <a:srgbClr val="FF0000"/>
                </a:solidFill>
              </a:rPr>
              <a:t>1,188 req/s</a:t>
            </a:r>
          </a:p>
        </p:txBody>
      </p:sp>
      <p:sp>
        <p:nvSpPr>
          <p:cNvPr id="1614" name="Authentication API Latency 33ms / req"/>
          <p:cNvSpPr txBox="1"/>
          <p:nvPr>
            <p:ph type="body" idx="28"/>
          </p:nvPr>
        </p:nvSpPr>
        <p:spPr>
          <a:xfrm>
            <a:off x="1723736" y="6484103"/>
            <a:ext cx="20936528" cy="1901712"/>
          </a:xfrm>
          <a:prstGeom prst="rect">
            <a:avLst/>
          </a:prstGeom>
        </p:spPr>
        <p:txBody>
          <a:bodyPr/>
          <a:lstStyle/>
          <a:p>
            <a:pPr/>
            <a:r>
              <a:t>Authentication API Latency 33ms / req</a:t>
            </a:r>
          </a:p>
        </p:txBody>
      </p:sp>
      <p:sp>
        <p:nvSpPr>
          <p:cNvPr id="1615" name="OUTAGE-2021-05 — Troubleshooting"/>
          <p:cNvSpPr txBox="1"/>
          <p:nvPr/>
        </p:nvSpPr>
        <p:spPr>
          <a:xfrm>
            <a:off x="1403350" y="717257"/>
            <a:ext cx="21577300" cy="211200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l" defTabSz="1828800">
              <a:defRPr sz="8000"/>
            </a:lvl1pPr>
          </a:lstStyle>
          <a:p>
            <a:pPr/>
            <a:r>
              <a:t>OUTAGE-2021-05 — Troubleshooting</a:t>
            </a:r>
          </a:p>
        </p:txBody>
      </p:sp>
      <p:pic>
        <p:nvPicPr>
          <p:cNvPr id="1616" name="WX20211008-013731@2x.png" descr="WX20211008-013731@2x.png"/>
          <p:cNvPicPr>
            <a:picLocks noChangeAspect="1"/>
          </p:cNvPicPr>
          <p:nvPr/>
        </p:nvPicPr>
        <p:blipFill>
          <a:blip r:embed="rId3">
            <a:extLst/>
          </a:blip>
          <a:srcRect l="1824" t="0" r="1824" b="0"/>
          <a:stretch>
            <a:fillRect/>
          </a:stretch>
        </p:blipFill>
        <p:spPr>
          <a:xfrm>
            <a:off x="246062" y="2867324"/>
            <a:ext cx="23892034" cy="913519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500" fill="hold"/>
                                        <p:tgtEl>
                                          <p:spTgt spid="1616"/>
                                        </p:tgtEl>
                                      </p:cBhvr>
                                    </p:animEffect>
                                    <p:set>
                                      <p:cBhvr>
                                        <p:cTn id="7" fill="hold">
                                          <p:stCondLst>
                                            <p:cond delay="499"/>
                                          </p:stCondLst>
                                        </p:cTn>
                                        <p:tgtEl>
                                          <p:spTgt spid="16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6"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7" name="About Me"/>
          <p:cNvSpPr txBox="1"/>
          <p:nvPr>
            <p:ph type="body" idx="21"/>
          </p:nvPr>
        </p:nvSpPr>
        <p:spPr>
          <a:prstGeom prst="rect">
            <a:avLst/>
          </a:prstGeom>
        </p:spPr>
        <p:txBody>
          <a:bodyPr/>
          <a:lstStyle>
            <a:lvl1pPr>
              <a:defRPr sz="11000"/>
            </a:lvl1pPr>
          </a:lstStyle>
          <a:p>
            <a:pPr/>
            <a:r>
              <a:t>About Me</a:t>
            </a:r>
          </a:p>
        </p:txBody>
      </p:sp>
      <p:sp>
        <p:nvSpPr>
          <p:cNvPr id="1158" name="Ran Xu (littledriver)…"/>
          <p:cNvSpPr txBox="1"/>
          <p:nvPr/>
        </p:nvSpPr>
        <p:spPr>
          <a:xfrm>
            <a:off x="7219751" y="4041213"/>
            <a:ext cx="16941801" cy="6907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marL="228600" indent="-228600" algn="l">
              <a:lnSpc>
                <a:spcPct val="150000"/>
              </a:lnSpc>
              <a:buClr>
                <a:schemeClr val="accent1">
                  <a:lumOff val="-13575"/>
                </a:schemeClr>
              </a:buClr>
              <a:buSzPct val="100000"/>
              <a:buChar char="‣"/>
              <a:defRPr sz="5100"/>
            </a:pPr>
            <a:r>
              <a:t> Ran Xu (</a:t>
            </a:r>
            <a:r>
              <a:t>littledriver</a:t>
            </a:r>
            <a:r>
              <a:t>)</a:t>
            </a:r>
          </a:p>
          <a:p>
            <a:pPr marL="228600" indent="-228600" algn="l">
              <a:lnSpc>
                <a:spcPct val="150000"/>
              </a:lnSpc>
              <a:buClr>
                <a:schemeClr val="accent1">
                  <a:lumOff val="-13575"/>
                </a:schemeClr>
              </a:buClr>
              <a:buSzPct val="100000"/>
              <a:buChar char="‣"/>
              <a:defRPr sz="5100"/>
            </a:pPr>
            <a:r>
              <a:t> Joined LINE in 2019/09</a:t>
            </a:r>
          </a:p>
          <a:p>
            <a:pPr marL="228600" indent="-228600" algn="l">
              <a:lnSpc>
                <a:spcPct val="150000"/>
              </a:lnSpc>
              <a:buClr>
                <a:schemeClr val="accent1">
                  <a:lumOff val="-13575"/>
                </a:schemeClr>
              </a:buClr>
              <a:buSzPct val="100000"/>
              <a:buChar char="‣"/>
              <a:defRPr sz="5100"/>
            </a:pPr>
            <a:r>
              <a:t> Infrastructure Engineer Of Managed Kubernetes Service</a:t>
            </a:r>
          </a:p>
        </p:txBody>
      </p:sp>
      <p:pic>
        <p:nvPicPr>
          <p:cNvPr id="1159" name="Image" descr="Image"/>
          <p:cNvPicPr>
            <a:picLocks noChangeAspect="1"/>
          </p:cNvPicPr>
          <p:nvPr/>
        </p:nvPicPr>
        <p:blipFill>
          <a:blip r:embed="rId3">
            <a:extLst/>
          </a:blip>
          <a:stretch>
            <a:fillRect/>
          </a:stretch>
        </p:blipFill>
        <p:spPr>
          <a:xfrm>
            <a:off x="907851" y="3973165"/>
            <a:ext cx="5769671" cy="576967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0" name="正方形/長方形 18"/>
          <p:cNvSpPr/>
          <p:nvPr>
            <p:ph type="body" idx="23"/>
          </p:nvPr>
        </p:nvSpPr>
        <p:spPr>
          <a:prstGeom prst="rect">
            <a:avLst/>
          </a:prstGeom>
        </p:spPr>
        <p:txBody>
          <a:bodyPr/>
          <a:lstStyle/>
          <a:p>
            <a:pPr lvl="8" algn="l" defTabSz="719999">
              <a:lnSpc>
                <a:spcPct val="130000"/>
              </a:lnSpc>
              <a:spcBef>
                <a:spcPts val="0"/>
              </a:spcBef>
              <a:defRPr b="0" spc="-84" sz="4200">
                <a:latin typeface="Courier"/>
                <a:ea typeface="Courier"/>
                <a:cs typeface="Courier"/>
                <a:sym typeface="Courier"/>
              </a:defRPr>
            </a:pPr>
            <a:r>
              <a:t>{“duration”:"33.910ms","level":"info","method":"GET","msg":"access-log","path":"/v3/auth/tokens","requestID":"3fd49e24-18f2-4a61-8520-8ff42f5797c9", “User-Agent”: “vks-gw-api”,“status”:200,”time”:”9999-99-99T16:51:37.681Z”}</a:t>
            </a:r>
          </a:p>
        </p:txBody>
      </p:sp>
      <p:sp>
        <p:nvSpPr>
          <p:cNvPr id="1621" name="OUTAGE-2021-05 — Troubleshooting"/>
          <p:cNvSpPr txBox="1"/>
          <p:nvPr/>
        </p:nvSpPr>
        <p:spPr>
          <a:xfrm>
            <a:off x="1403350" y="717257"/>
            <a:ext cx="21577300" cy="211200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l" defTabSz="1828800">
              <a:defRPr sz="8000"/>
            </a:lvl1pPr>
          </a:lstStyle>
          <a:p>
            <a:pPr/>
            <a:r>
              <a:t>OUTAGE-2021-05 — Troubleshooting</a:t>
            </a:r>
          </a:p>
        </p:txBody>
      </p:sp>
      <p:pic>
        <p:nvPicPr>
          <p:cNvPr id="1622" name="Oval Oval" descr="Oval Oval"/>
          <p:cNvPicPr>
            <a:picLocks noChangeAspect="0"/>
          </p:cNvPicPr>
          <p:nvPr/>
        </p:nvPicPr>
        <p:blipFill>
          <a:blip r:embed="rId3">
            <a:extLst/>
          </a:blip>
          <a:stretch>
            <a:fillRect/>
          </a:stretch>
        </p:blipFill>
        <p:spPr>
          <a:xfrm>
            <a:off x="831727" y="6295280"/>
            <a:ext cx="7102104" cy="3030775"/>
          </a:xfrm>
          <a:prstGeom prst="rect">
            <a:avLst/>
          </a:prstGeom>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7" name="OUTAGE-2021-05"/>
          <p:cNvSpPr txBox="1"/>
          <p:nvPr>
            <p:ph type="body" idx="21"/>
          </p:nvPr>
        </p:nvSpPr>
        <p:spPr>
          <a:xfrm>
            <a:off x="1403350" y="717257"/>
            <a:ext cx="21577300" cy="2112003"/>
          </a:xfrm>
          <a:prstGeom prst="rect">
            <a:avLst/>
          </a:prstGeom>
        </p:spPr>
        <p:txBody>
          <a:bodyPr/>
          <a:lstStyle>
            <a:lvl1pPr algn="l"/>
          </a:lstStyle>
          <a:p>
            <a:pPr/>
            <a:r>
              <a:t>OUTAGE-2021-05</a:t>
            </a:r>
          </a:p>
        </p:txBody>
      </p:sp>
      <p:sp>
        <p:nvSpPr>
          <p:cNvPr id="1628" name="Infra Service Inside the Verda Platform that relies on Keystone Service are dowAdd your Text"/>
          <p:cNvSpPr txBox="1"/>
          <p:nvPr>
            <p:ph type="body" idx="23"/>
          </p:nvPr>
        </p:nvSpPr>
        <p:spPr>
          <a:xfrm>
            <a:off x="1502120" y="6928384"/>
            <a:ext cx="19744332" cy="1901712"/>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Infra Service Inside the Verda Platform that relies on Keystone Service are dowAdd your Text</a:t>
            </a:r>
          </a:p>
        </p:txBody>
      </p:sp>
      <p:sp>
        <p:nvSpPr>
          <p:cNvPr id="1629" name="Impact"/>
          <p:cNvSpPr txBox="1"/>
          <p:nvPr>
            <p:ph type="body" idx="24"/>
          </p:nvPr>
        </p:nvSpPr>
        <p:spPr>
          <a:xfrm>
            <a:off x="1502120" y="6065817"/>
            <a:ext cx="19744332" cy="656482"/>
          </a:xfrm>
          <a:prstGeom prst="rect">
            <a:avLst/>
          </a:prstGeom>
        </p:spPr>
        <p:txBody>
          <a:bodyPr/>
          <a:lstStyle/>
          <a:p>
            <a:pPr/>
            <a:r>
              <a:t>Impact</a:t>
            </a:r>
          </a:p>
        </p:txBody>
      </p:sp>
      <p:sp>
        <p:nvSpPr>
          <p:cNvPr id="1630" name="Workaround"/>
          <p:cNvSpPr txBox="1"/>
          <p:nvPr>
            <p:ph type="body" idx="25"/>
          </p:nvPr>
        </p:nvSpPr>
        <p:spPr>
          <a:xfrm>
            <a:off x="1502120" y="7863437"/>
            <a:ext cx="19195852" cy="656481"/>
          </a:xfrm>
          <a:prstGeom prst="rect">
            <a:avLst/>
          </a:prstGeom>
        </p:spPr>
        <p:txBody>
          <a:bodyPr/>
          <a:lstStyle/>
          <a:p>
            <a:pPr/>
            <a:r>
              <a:t>Workaround</a:t>
            </a:r>
          </a:p>
        </p:txBody>
      </p:sp>
      <p:sp>
        <p:nvSpPr>
          <p:cNvPr id="1631" name="?"/>
          <p:cNvSpPr txBox="1"/>
          <p:nvPr>
            <p:ph type="body" idx="26"/>
          </p:nvPr>
        </p:nvSpPr>
        <p:spPr>
          <a:xfrm>
            <a:off x="1502120" y="8786111"/>
            <a:ext cx="19744332" cy="1800410"/>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a:t>
            </a:r>
          </a:p>
        </p:txBody>
      </p:sp>
      <p:sp>
        <p:nvSpPr>
          <p:cNvPr id="1632" name="Issue"/>
          <p:cNvSpPr txBox="1"/>
          <p:nvPr>
            <p:ph type="body" idx="27"/>
          </p:nvPr>
        </p:nvSpPr>
        <p:spPr>
          <a:xfrm>
            <a:off x="1502120" y="4268198"/>
            <a:ext cx="19744332" cy="656481"/>
          </a:xfrm>
          <a:prstGeom prst="rect">
            <a:avLst/>
          </a:prstGeom>
        </p:spPr>
        <p:txBody>
          <a:bodyPr/>
          <a:lstStyle/>
          <a:p>
            <a:pPr/>
            <a:r>
              <a:t>Issue</a:t>
            </a:r>
          </a:p>
        </p:txBody>
      </p:sp>
      <p:sp>
        <p:nvSpPr>
          <p:cNvPr id="1633" name="Keystone service cannot handle the token issue and token validation request normally"/>
          <p:cNvSpPr txBox="1"/>
          <p:nvPr>
            <p:ph type="body" idx="28"/>
          </p:nvPr>
        </p:nvSpPr>
        <p:spPr>
          <a:xfrm>
            <a:off x="1502120" y="5016951"/>
            <a:ext cx="19744332" cy="842781"/>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Keystone service cannot handle the token issue and token validation request normally</a:t>
            </a:r>
          </a:p>
        </p:txBody>
      </p:sp>
      <p:sp>
        <p:nvSpPr>
          <p:cNvPr id="1634" name="Root Cause"/>
          <p:cNvSpPr txBox="1"/>
          <p:nvPr/>
        </p:nvSpPr>
        <p:spPr>
          <a:xfrm>
            <a:off x="1502120" y="9661057"/>
            <a:ext cx="1919585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Root Cause</a:t>
            </a:r>
          </a:p>
        </p:txBody>
      </p:sp>
      <p:sp>
        <p:nvSpPr>
          <p:cNvPr id="1635" name="A large number of token validation requests from Verda Managed Kubernetes to keystone service exceed the handling ability of keystone service"/>
          <p:cNvSpPr txBox="1"/>
          <p:nvPr/>
        </p:nvSpPr>
        <p:spPr>
          <a:xfrm>
            <a:off x="1502120" y="10523624"/>
            <a:ext cx="19744332" cy="18004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A large number of token validation requests from Verda Managed Kubernetes to keystone service exceed the handling ability of keystone service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9" name="OUTAGE-2021-05"/>
          <p:cNvSpPr txBox="1"/>
          <p:nvPr>
            <p:ph type="body" idx="21"/>
          </p:nvPr>
        </p:nvSpPr>
        <p:spPr>
          <a:xfrm>
            <a:off x="1403350" y="717257"/>
            <a:ext cx="21577300" cy="2112003"/>
          </a:xfrm>
          <a:prstGeom prst="rect">
            <a:avLst/>
          </a:prstGeom>
        </p:spPr>
        <p:txBody>
          <a:bodyPr/>
          <a:lstStyle>
            <a:lvl1pPr algn="l"/>
          </a:lstStyle>
          <a:p>
            <a:pPr/>
            <a:r>
              <a:t>OUTAGE-2021-05</a:t>
            </a:r>
          </a:p>
        </p:txBody>
      </p:sp>
      <p:pic>
        <p:nvPicPr>
          <p:cNvPr id="1640" name="Image" descr="Image"/>
          <p:cNvPicPr>
            <a:picLocks noChangeAspect="1"/>
          </p:cNvPicPr>
          <p:nvPr/>
        </p:nvPicPr>
        <p:blipFill>
          <a:blip r:embed="rId3">
            <a:extLst/>
          </a:blip>
          <a:stretch>
            <a:fillRect/>
          </a:stretch>
        </p:blipFill>
        <p:spPr>
          <a:xfrm>
            <a:off x="1893428" y="5130268"/>
            <a:ext cx="1623858" cy="1623858"/>
          </a:xfrm>
          <a:prstGeom prst="rect">
            <a:avLst/>
          </a:prstGeom>
          <a:ln w="12700">
            <a:miter lim="400000"/>
          </a:ln>
        </p:spPr>
      </p:pic>
      <p:pic>
        <p:nvPicPr>
          <p:cNvPr id="1641" name="Image" descr="Image"/>
          <p:cNvPicPr>
            <a:picLocks noChangeAspect="1"/>
          </p:cNvPicPr>
          <p:nvPr/>
        </p:nvPicPr>
        <p:blipFill>
          <a:blip r:embed="rId4">
            <a:extLst/>
          </a:blip>
          <a:stretch>
            <a:fillRect/>
          </a:stretch>
        </p:blipFill>
        <p:spPr>
          <a:xfrm>
            <a:off x="1873507" y="10150026"/>
            <a:ext cx="1663701" cy="1663701"/>
          </a:xfrm>
          <a:prstGeom prst="rect">
            <a:avLst/>
          </a:prstGeom>
          <a:ln w="12700">
            <a:miter lim="400000"/>
          </a:ln>
        </p:spPr>
      </p:pic>
      <p:sp>
        <p:nvSpPr>
          <p:cNvPr id="1642" name="Rectangle"/>
          <p:cNvSpPr/>
          <p:nvPr/>
        </p:nvSpPr>
        <p:spPr>
          <a:xfrm>
            <a:off x="8824886" y="9504391"/>
            <a:ext cx="13889375" cy="3170971"/>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643" name="Rectangle"/>
          <p:cNvSpPr/>
          <p:nvPr/>
        </p:nvSpPr>
        <p:spPr>
          <a:xfrm>
            <a:off x="8824886" y="4287015"/>
            <a:ext cx="13889375" cy="3170970"/>
          </a:xfrm>
          <a:prstGeom prst="rect">
            <a:avLst/>
          </a:prstGeom>
          <a:ln w="38100">
            <a:solidFill>
              <a:schemeClr val="accent3"/>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grpSp>
        <p:nvGrpSpPr>
          <p:cNvPr id="1646" name="Group"/>
          <p:cNvGrpSpPr/>
          <p:nvPr/>
        </p:nvGrpSpPr>
        <p:grpSpPr>
          <a:xfrm>
            <a:off x="9574642" y="4937908"/>
            <a:ext cx="4495920" cy="1729791"/>
            <a:chOff x="0" y="0"/>
            <a:chExt cx="4495918" cy="1729789"/>
          </a:xfrm>
        </p:grpSpPr>
        <p:sp>
          <p:nvSpPr>
            <p:cNvPr id="1644"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645"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647" name="Image" descr="Image"/>
          <p:cNvPicPr>
            <a:picLocks noChangeAspect="1"/>
          </p:cNvPicPr>
          <p:nvPr/>
        </p:nvPicPr>
        <p:blipFill>
          <a:blip r:embed="rId5">
            <a:extLst/>
          </a:blip>
          <a:stretch>
            <a:fillRect/>
          </a:stretch>
        </p:blipFill>
        <p:spPr>
          <a:xfrm>
            <a:off x="12296572" y="5077302"/>
            <a:ext cx="1160291" cy="1729790"/>
          </a:xfrm>
          <a:prstGeom prst="rect">
            <a:avLst/>
          </a:prstGeom>
          <a:ln w="12700">
            <a:miter lim="400000"/>
          </a:ln>
        </p:spPr>
      </p:pic>
      <p:grpSp>
        <p:nvGrpSpPr>
          <p:cNvPr id="1650" name="Group"/>
          <p:cNvGrpSpPr/>
          <p:nvPr/>
        </p:nvGrpSpPr>
        <p:grpSpPr>
          <a:xfrm>
            <a:off x="9574642" y="10258026"/>
            <a:ext cx="4495920" cy="1729791"/>
            <a:chOff x="0" y="0"/>
            <a:chExt cx="4495918" cy="1729789"/>
          </a:xfrm>
        </p:grpSpPr>
        <p:sp>
          <p:nvSpPr>
            <p:cNvPr id="1648"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649"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651" name="Image" descr="Image"/>
          <p:cNvPicPr>
            <a:picLocks noChangeAspect="1"/>
          </p:cNvPicPr>
          <p:nvPr/>
        </p:nvPicPr>
        <p:blipFill>
          <a:blip r:embed="rId5">
            <a:extLst/>
          </a:blip>
          <a:stretch>
            <a:fillRect/>
          </a:stretch>
        </p:blipFill>
        <p:spPr>
          <a:xfrm>
            <a:off x="12296572" y="10397420"/>
            <a:ext cx="1160291" cy="1729791"/>
          </a:xfrm>
          <a:prstGeom prst="rect">
            <a:avLst/>
          </a:prstGeom>
          <a:ln w="12700">
            <a:miter lim="400000"/>
          </a:ln>
        </p:spPr>
      </p:pic>
      <p:pic>
        <p:nvPicPr>
          <p:cNvPr id="1652" name="Image" descr="Image"/>
          <p:cNvPicPr>
            <a:picLocks noChangeAspect="1"/>
          </p:cNvPicPr>
          <p:nvPr/>
        </p:nvPicPr>
        <p:blipFill>
          <a:blip r:embed="rId6">
            <a:extLst/>
          </a:blip>
          <a:stretch>
            <a:fillRect/>
          </a:stretch>
        </p:blipFill>
        <p:spPr>
          <a:xfrm>
            <a:off x="19572490" y="4937908"/>
            <a:ext cx="1729791" cy="1729791"/>
          </a:xfrm>
          <a:prstGeom prst="rect">
            <a:avLst/>
          </a:prstGeom>
          <a:ln w="12700">
            <a:miter lim="400000"/>
          </a:ln>
        </p:spPr>
      </p:pic>
      <p:pic>
        <p:nvPicPr>
          <p:cNvPr id="1653" name="Image" descr="Image"/>
          <p:cNvPicPr>
            <a:picLocks noChangeAspect="1"/>
          </p:cNvPicPr>
          <p:nvPr/>
        </p:nvPicPr>
        <p:blipFill>
          <a:blip r:embed="rId6">
            <a:extLst/>
          </a:blip>
          <a:stretch>
            <a:fillRect/>
          </a:stretch>
        </p:blipFill>
        <p:spPr>
          <a:xfrm>
            <a:off x="19686865" y="10511795"/>
            <a:ext cx="1501040" cy="1501040"/>
          </a:xfrm>
          <a:prstGeom prst="rect">
            <a:avLst/>
          </a:prstGeom>
          <a:ln w="12700">
            <a:miter lim="400000"/>
          </a:ln>
        </p:spPr>
      </p:pic>
      <p:sp>
        <p:nvSpPr>
          <p:cNvPr id="1654" name="New Keystone Service"/>
          <p:cNvSpPr txBox="1"/>
          <p:nvPr/>
        </p:nvSpPr>
        <p:spPr>
          <a:xfrm>
            <a:off x="13880222" y="3481035"/>
            <a:ext cx="3947183" cy="520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3000"/>
            </a:lvl1pPr>
          </a:lstStyle>
          <a:p>
            <a:pPr/>
            <a:r>
              <a:t>New Keystone Service</a:t>
            </a:r>
          </a:p>
        </p:txBody>
      </p:sp>
      <p:sp>
        <p:nvSpPr>
          <p:cNvPr id="1655" name="Old Keystone Service"/>
          <p:cNvSpPr txBox="1"/>
          <p:nvPr/>
        </p:nvSpPr>
        <p:spPr>
          <a:xfrm>
            <a:off x="13880222" y="8607063"/>
            <a:ext cx="3777891" cy="520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3000"/>
            </a:lvl1pPr>
          </a:lstStyle>
          <a:p>
            <a:pPr/>
            <a:r>
              <a:t>Old Keystone Service</a:t>
            </a:r>
          </a:p>
        </p:txBody>
      </p:sp>
      <p:sp>
        <p:nvSpPr>
          <p:cNvPr id="1656" name="Line"/>
          <p:cNvSpPr/>
          <p:nvPr/>
        </p:nvSpPr>
        <p:spPr>
          <a:xfrm>
            <a:off x="3448798" y="6016262"/>
            <a:ext cx="5349361" cy="9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657" name="Line"/>
          <p:cNvSpPr/>
          <p:nvPr/>
        </p:nvSpPr>
        <p:spPr>
          <a:xfrm>
            <a:off x="2982807" y="11078908"/>
            <a:ext cx="5815352" cy="1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96"/>
                </a:moveTo>
                <a:lnTo>
                  <a:pt x="2766" y="21600"/>
                </a:lnTo>
                <a:lnTo>
                  <a:pt x="2782" y="9"/>
                </a:lnTo>
                <a:lnTo>
                  <a:pt x="21600" y="0"/>
                </a:lnTo>
              </a:path>
            </a:pathLst>
          </a:custGeom>
          <a:ln w="76200">
            <a:solidFill>
              <a:srgbClr val="929292"/>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658" name="図1.png" descr="図1.png"/>
          <p:cNvPicPr>
            <a:picLocks noChangeAspect="0"/>
          </p:cNvPicPr>
          <p:nvPr/>
        </p:nvPicPr>
        <p:blipFill>
          <a:blip r:embed="rId7">
            <a:extLst/>
          </a:blip>
          <a:stretch>
            <a:fillRect/>
          </a:stretch>
        </p:blipFill>
        <p:spPr>
          <a:xfrm>
            <a:off x="606123" y="10150026"/>
            <a:ext cx="1600201" cy="16637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2" name="Analysis Of Identity Outage Case"/>
          <p:cNvSpPr txBox="1"/>
          <p:nvPr>
            <p:ph type="title"/>
          </p:nvPr>
        </p:nvSpPr>
        <p:spPr>
          <a:prstGeom prst="rect">
            <a:avLst/>
          </a:prstGeom>
        </p:spPr>
        <p:txBody>
          <a:bodyPr/>
          <a:lstStyle>
            <a:lvl1pPr>
              <a:defRPr sz="10000"/>
            </a:lvl1pPr>
          </a:lstStyle>
          <a:p>
            <a:pPr/>
            <a:r>
              <a:t>Analysis Of Identity Outage Case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6" name="Analysis Of Identity Outage Case"/>
          <p:cNvSpPr txBox="1"/>
          <p:nvPr>
            <p:ph type="body" idx="21"/>
          </p:nvPr>
        </p:nvSpPr>
        <p:spPr>
          <a:prstGeom prst="rect">
            <a:avLst/>
          </a:prstGeom>
        </p:spPr>
        <p:txBody>
          <a:bodyPr/>
          <a:lstStyle/>
          <a:p>
            <a:pPr/>
            <a:r>
              <a:t>Analysis Of Identity Outage Case</a:t>
            </a:r>
          </a:p>
        </p:txBody>
      </p:sp>
      <p:sp>
        <p:nvSpPr>
          <p:cNvPr id="1667" name="テキスト プレースホルダー 2"/>
          <p:cNvSpPr/>
          <p:nvPr>
            <p:ph type="body" idx="25"/>
          </p:nvPr>
        </p:nvSpPr>
        <p:spPr>
          <a:xfrm>
            <a:off x="4105021" y="7137605"/>
            <a:ext cx="5002785" cy="1857601"/>
          </a:xfrm>
          <a:prstGeom prst="rect">
            <a:avLst/>
          </a:prstGeom>
        </p:spPr>
        <p:txBody>
          <a:bodyPr/>
          <a:lstStyle>
            <a:lvl1pPr defTabSz="1627632">
              <a:defRPr sz="6675"/>
            </a:lvl1pPr>
          </a:lstStyle>
          <a:p>
            <a:pPr/>
            <a:r>
              <a:t>Architecture</a:t>
            </a:r>
          </a:p>
        </p:txBody>
      </p:sp>
      <p:sp>
        <p:nvSpPr>
          <p:cNvPr id="1668" name="円/楕円 10"/>
          <p:cNvSpPr/>
          <p:nvPr>
            <p:ph type="body" idx="26"/>
          </p:nvPr>
        </p:nvSpPr>
        <p:spPr>
          <a:xfrm>
            <a:off x="3527933" y="4987925"/>
            <a:ext cx="6156961" cy="6156962"/>
          </a:xfrm>
          <a:prstGeom prst="ellipse">
            <a:avLst/>
          </a:prstGeom>
        </p:spPr>
        <p:txBody>
          <a:bodyPr/>
          <a:lstStyle/>
          <a:p>
            <a:pPr defTabSz="1828800">
              <a:lnSpc>
                <a:spcPct val="90000"/>
              </a:lnSpc>
              <a:spcBef>
                <a:spcPts val="2000"/>
              </a:spcBef>
              <a:defRPr sz="3700">
                <a:latin typeface="+mn-lt"/>
                <a:ea typeface="+mn-ea"/>
                <a:cs typeface="+mn-cs"/>
                <a:sym typeface="Arial"/>
              </a:defRPr>
            </a:pPr>
          </a:p>
        </p:txBody>
      </p:sp>
      <p:sp>
        <p:nvSpPr>
          <p:cNvPr id="1669" name="テキスト プレースホルダー 2"/>
          <p:cNvSpPr/>
          <p:nvPr>
            <p:ph type="body" idx="30"/>
          </p:nvPr>
        </p:nvSpPr>
        <p:spPr>
          <a:xfrm>
            <a:off x="15075179" y="7137605"/>
            <a:ext cx="5002785" cy="1857601"/>
          </a:xfrm>
          <a:prstGeom prst="rect">
            <a:avLst/>
          </a:prstGeom>
        </p:spPr>
        <p:txBody>
          <a:bodyPr/>
          <a:lstStyle>
            <a:lvl1pPr defTabSz="1609344">
              <a:defRPr sz="6600"/>
            </a:lvl1pPr>
          </a:lstStyle>
          <a:p>
            <a:pPr/>
            <a:r>
              <a:t>Dependence</a:t>
            </a:r>
          </a:p>
        </p:txBody>
      </p:sp>
      <p:sp>
        <p:nvSpPr>
          <p:cNvPr id="1670" name="円/楕円 10"/>
          <p:cNvSpPr/>
          <p:nvPr>
            <p:ph type="body" idx="31"/>
          </p:nvPr>
        </p:nvSpPr>
        <p:spPr>
          <a:xfrm>
            <a:off x="14498091" y="4987925"/>
            <a:ext cx="6156962" cy="6156961"/>
          </a:xfrm>
          <a:prstGeom prst="ellipse">
            <a:avLst/>
          </a:prstGeom>
        </p:spPr>
        <p:txBody>
          <a:bodyPr/>
          <a:lstStyle/>
          <a:p>
            <a:pPr defTabSz="1828800">
              <a:lnSpc>
                <a:spcPct val="90000"/>
              </a:lnSpc>
              <a:spcBef>
                <a:spcPts val="2000"/>
              </a:spcBef>
              <a:defRPr sz="3700">
                <a:latin typeface="+mn-lt"/>
                <a:ea typeface="+mn-ea"/>
                <a:cs typeface="+mn-cs"/>
                <a:sym typeface="Arial"/>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4" name="Architecture — Keystone Request Distribution"/>
          <p:cNvSpPr txBox="1"/>
          <p:nvPr>
            <p:ph type="body" idx="21"/>
          </p:nvPr>
        </p:nvSpPr>
        <p:spPr>
          <a:xfrm>
            <a:off x="1403350" y="1334400"/>
            <a:ext cx="21577300" cy="2163900"/>
          </a:xfrm>
          <a:prstGeom prst="rect">
            <a:avLst/>
          </a:prstGeom>
        </p:spPr>
        <p:txBody>
          <a:bodyPr/>
          <a:lstStyle>
            <a:lvl1pPr algn="l">
              <a:defRPr sz="7600"/>
            </a:lvl1pPr>
          </a:lstStyle>
          <a:p>
            <a:pPr/>
            <a:r>
              <a:t>Architecture — Keystone Request Distribution</a:t>
            </a:r>
          </a:p>
        </p:txBody>
      </p:sp>
      <p:sp>
        <p:nvSpPr>
          <p:cNvPr id="1675" name="Rectangle"/>
          <p:cNvSpPr txBox="1"/>
          <p:nvPr>
            <p:ph type="body" idx="23"/>
          </p:nvPr>
        </p:nvSpPr>
        <p:spPr>
          <a:xfrm>
            <a:off x="1723736" y="5035488"/>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676" name="Rectangle"/>
          <p:cNvSpPr txBox="1"/>
          <p:nvPr>
            <p:ph type="body" idx="25"/>
          </p:nvPr>
        </p:nvSpPr>
        <p:spPr>
          <a:xfrm>
            <a:off x="1723736" y="7841817"/>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677" name="Almost all requests that comes to the Keystone service are related to authentication (token issue/token validation), within each 15mins time window"/>
          <p:cNvSpPr txBox="1"/>
          <p:nvPr>
            <p:ph type="body" idx="26"/>
          </p:nvPr>
        </p:nvSpPr>
        <p:spPr>
          <a:xfrm>
            <a:off x="1723736" y="5035489"/>
            <a:ext cx="20936528" cy="1901712"/>
          </a:xfrm>
          <a:prstGeom prst="rect">
            <a:avLst/>
          </a:prstGeom>
        </p:spPr>
        <p:txBody>
          <a:bodyPr/>
          <a:lstStyle/>
          <a:p>
            <a:pPr/>
            <a:r>
              <a:t>Almost all requests that comes to the Keystone service are related to authentication (token issue/token validation), within each 15mins time window</a:t>
            </a:r>
          </a:p>
        </p:txBody>
      </p:sp>
      <p:sp>
        <p:nvSpPr>
          <p:cNvPr id="1678" name="Around 99.95 % of the load on keystone service are token validation, only 0.05 % request are token issue, within each15mins time window"/>
          <p:cNvSpPr txBox="1"/>
          <p:nvPr>
            <p:ph type="body" idx="28"/>
          </p:nvPr>
        </p:nvSpPr>
        <p:spPr>
          <a:xfrm>
            <a:off x="1723736" y="7841818"/>
            <a:ext cx="20936528" cy="1901712"/>
          </a:xfrm>
          <a:prstGeom prst="rect">
            <a:avLst/>
          </a:prstGeom>
        </p:spPr>
        <p:txBody>
          <a:bodyPr/>
          <a:lstStyle/>
          <a:p>
            <a:pPr/>
            <a:r>
              <a:t>Around 99.95 % of the load on keystone service are token validation, only 0.05 % request are token issue, within each15mins time window</a:t>
            </a:r>
          </a:p>
        </p:txBody>
      </p:sp>
      <p:pic>
        <p:nvPicPr>
          <p:cNvPr id="1679" name="Oval Oval" descr="Oval Oval"/>
          <p:cNvPicPr>
            <a:picLocks noChangeAspect="0"/>
          </p:cNvPicPr>
          <p:nvPr/>
        </p:nvPicPr>
        <p:blipFill>
          <a:blip r:embed="rId3">
            <a:extLst/>
          </a:blip>
          <a:stretch>
            <a:fillRect/>
          </a:stretch>
        </p:blipFill>
        <p:spPr>
          <a:xfrm>
            <a:off x="156547" y="3842137"/>
            <a:ext cx="24070906" cy="3992469"/>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79"/>
                                        </p:tgtEl>
                                        <p:attrNameLst>
                                          <p:attrName>style.visibility</p:attrName>
                                        </p:attrNameLst>
                                      </p:cBhvr>
                                      <p:to>
                                        <p:strVal val="visible"/>
                                      </p:to>
                                    </p:set>
                                    <p:animEffect filter="dissolve" transition="in">
                                      <p:cBhvr>
                                        <p:cTn id="7" dur="1500"/>
                                        <p:tgtEl>
                                          <p:spTgt spid="1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79"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4" name="Architecture — Keystone Request Distribution"/>
          <p:cNvSpPr txBox="1"/>
          <p:nvPr>
            <p:ph type="body" idx="21"/>
          </p:nvPr>
        </p:nvSpPr>
        <p:spPr>
          <a:xfrm>
            <a:off x="1403350" y="1334400"/>
            <a:ext cx="21577300" cy="2163900"/>
          </a:xfrm>
          <a:prstGeom prst="rect">
            <a:avLst/>
          </a:prstGeom>
        </p:spPr>
        <p:txBody>
          <a:bodyPr/>
          <a:lstStyle>
            <a:lvl1pPr algn="l">
              <a:defRPr sz="7600"/>
            </a:lvl1pPr>
          </a:lstStyle>
          <a:p>
            <a:pPr/>
            <a:r>
              <a:t>Architecture — Keystone Request Distribution</a:t>
            </a:r>
          </a:p>
        </p:txBody>
      </p:sp>
      <p:sp>
        <p:nvSpPr>
          <p:cNvPr id="1685" name="Rectangle"/>
          <p:cNvSpPr/>
          <p:nvPr/>
        </p:nvSpPr>
        <p:spPr>
          <a:xfrm>
            <a:off x="2267744" y="4043948"/>
            <a:ext cx="19422958" cy="8986018"/>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grpSp>
        <p:nvGrpSpPr>
          <p:cNvPr id="1688" name="Group"/>
          <p:cNvGrpSpPr/>
          <p:nvPr/>
        </p:nvGrpSpPr>
        <p:grpSpPr>
          <a:xfrm>
            <a:off x="2971214" y="7532668"/>
            <a:ext cx="4495920" cy="1729790"/>
            <a:chOff x="0" y="0"/>
            <a:chExt cx="4495918" cy="1729789"/>
          </a:xfrm>
        </p:grpSpPr>
        <p:sp>
          <p:nvSpPr>
            <p:cNvPr id="1686"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687"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689" name="Image" descr="Image"/>
          <p:cNvPicPr>
            <a:picLocks noChangeAspect="1"/>
          </p:cNvPicPr>
          <p:nvPr/>
        </p:nvPicPr>
        <p:blipFill>
          <a:blip r:embed="rId3">
            <a:extLst/>
          </a:blip>
          <a:stretch>
            <a:fillRect/>
          </a:stretch>
        </p:blipFill>
        <p:spPr>
          <a:xfrm>
            <a:off x="5693143" y="7672061"/>
            <a:ext cx="1160291" cy="1729791"/>
          </a:xfrm>
          <a:prstGeom prst="rect">
            <a:avLst/>
          </a:prstGeom>
          <a:ln w="12700">
            <a:miter lim="400000"/>
          </a:ln>
        </p:spPr>
      </p:pic>
      <p:pic>
        <p:nvPicPr>
          <p:cNvPr id="1690" name="Image" descr="Image"/>
          <p:cNvPicPr>
            <a:picLocks noChangeAspect="1"/>
          </p:cNvPicPr>
          <p:nvPr/>
        </p:nvPicPr>
        <p:blipFill>
          <a:blip r:embed="rId4">
            <a:extLst/>
          </a:blip>
          <a:stretch>
            <a:fillRect/>
          </a:stretch>
        </p:blipFill>
        <p:spPr>
          <a:xfrm>
            <a:off x="925722" y="2827719"/>
            <a:ext cx="3037870" cy="3037871"/>
          </a:xfrm>
          <a:prstGeom prst="rect">
            <a:avLst/>
          </a:prstGeom>
          <a:ln w="12700">
            <a:miter lim="400000"/>
          </a:ln>
        </p:spPr>
      </p:pic>
      <p:sp>
        <p:nvSpPr>
          <p:cNvPr id="1691" name="Keystone Service"/>
          <p:cNvSpPr txBox="1"/>
          <p:nvPr/>
        </p:nvSpPr>
        <p:spPr>
          <a:xfrm>
            <a:off x="11991353" y="3255343"/>
            <a:ext cx="3079143"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3000"/>
            </a:lvl1pPr>
          </a:lstStyle>
          <a:p>
            <a:pPr/>
            <a:r>
              <a:t>Keystone Service</a:t>
            </a:r>
          </a:p>
        </p:txBody>
      </p:sp>
      <p:sp>
        <p:nvSpPr>
          <p:cNvPr id="1692" name="Token Validation"/>
          <p:cNvSpPr/>
          <p:nvPr/>
        </p:nvSpPr>
        <p:spPr>
          <a:xfrm>
            <a:off x="10205542" y="5086115"/>
            <a:ext cx="6812324" cy="1197001"/>
          </a:xfrm>
          <a:prstGeom prst="roundRect">
            <a:avLst>
              <a:gd name="adj" fmla="val 24571"/>
            </a:avLst>
          </a:prstGeom>
          <a:solidFill>
            <a:schemeClr val="accent5">
              <a:lumOff val="-2986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Token Validation</a:t>
            </a:r>
          </a:p>
        </p:txBody>
      </p:sp>
      <p:sp>
        <p:nvSpPr>
          <p:cNvPr id="1693" name="Token Issue"/>
          <p:cNvSpPr/>
          <p:nvPr/>
        </p:nvSpPr>
        <p:spPr>
          <a:xfrm>
            <a:off x="10221678" y="6786962"/>
            <a:ext cx="6780052" cy="1197001"/>
          </a:xfrm>
          <a:prstGeom prst="roundRect">
            <a:avLst>
              <a:gd name="adj" fmla="val 24571"/>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300">
                <a:latin typeface="Helvetica Neue Medium"/>
                <a:ea typeface="Helvetica Neue Medium"/>
                <a:cs typeface="Helvetica Neue Medium"/>
                <a:sym typeface="Helvetica Neue Medium"/>
              </a:defRPr>
            </a:lvl1pPr>
          </a:lstStyle>
          <a:p>
            <a:pPr/>
            <a:r>
              <a:t>Token Issue</a:t>
            </a:r>
          </a:p>
        </p:txBody>
      </p:sp>
      <p:sp>
        <p:nvSpPr>
          <p:cNvPr id="1694" name="Service Discovery"/>
          <p:cNvSpPr/>
          <p:nvPr/>
        </p:nvSpPr>
        <p:spPr>
          <a:xfrm>
            <a:off x="10140898" y="9382666"/>
            <a:ext cx="6780053" cy="1197001"/>
          </a:xfrm>
          <a:prstGeom prst="roundRect">
            <a:avLst>
              <a:gd name="adj" fmla="val 24571"/>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Service Discovery</a:t>
            </a:r>
          </a:p>
        </p:txBody>
      </p:sp>
      <p:sp>
        <p:nvSpPr>
          <p:cNvPr id="1695" name="Others"/>
          <p:cNvSpPr/>
          <p:nvPr/>
        </p:nvSpPr>
        <p:spPr>
          <a:xfrm>
            <a:off x="10124763" y="11222503"/>
            <a:ext cx="6812324" cy="1197001"/>
          </a:xfrm>
          <a:prstGeom prst="roundRect">
            <a:avLst>
              <a:gd name="adj" fmla="val 24571"/>
            </a:avLst>
          </a:prstGeom>
          <a:solidFill>
            <a:schemeClr val="accent5">
              <a:hueOff val="-152895"/>
              <a:lumOff val="123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Others</a:t>
            </a:r>
          </a:p>
        </p:txBody>
      </p:sp>
      <p:pic>
        <p:nvPicPr>
          <p:cNvPr id="1696" name="Rectangle Rectangle" descr="Rectangle Rectangle"/>
          <p:cNvPicPr>
            <a:picLocks noChangeAspect="0"/>
          </p:cNvPicPr>
          <p:nvPr/>
        </p:nvPicPr>
        <p:blipFill>
          <a:blip r:embed="rId5">
            <a:extLst/>
          </a:blip>
          <a:stretch>
            <a:fillRect/>
          </a:stretch>
        </p:blipFill>
        <p:spPr>
          <a:xfrm>
            <a:off x="9088973" y="4611698"/>
            <a:ext cx="9580459" cy="3707693"/>
          </a:xfrm>
          <a:prstGeom prst="rect">
            <a:avLst/>
          </a:prstGeom>
        </p:spPr>
      </p:pic>
      <p:pic>
        <p:nvPicPr>
          <p:cNvPr id="1698" name="Image" descr="Image"/>
          <p:cNvPicPr>
            <a:picLocks noChangeAspect="1"/>
          </p:cNvPicPr>
          <p:nvPr/>
        </p:nvPicPr>
        <p:blipFill>
          <a:blip r:embed="rId6">
            <a:extLst/>
          </a:blip>
          <a:stretch>
            <a:fillRect/>
          </a:stretch>
        </p:blipFill>
        <p:spPr>
          <a:xfrm>
            <a:off x="8927414" y="3264704"/>
            <a:ext cx="719658" cy="2163901"/>
          </a:xfrm>
          <a:prstGeom prst="rect">
            <a:avLst/>
          </a:prstGeom>
          <a:ln w="12700">
            <a:miter lim="400000"/>
          </a:ln>
        </p:spPr>
      </p:pic>
      <p:pic>
        <p:nvPicPr>
          <p:cNvPr id="1699" name="Image" descr="Image"/>
          <p:cNvPicPr>
            <a:picLocks noChangeAspect="1"/>
          </p:cNvPicPr>
          <p:nvPr/>
        </p:nvPicPr>
        <p:blipFill>
          <a:blip r:embed="rId7">
            <a:extLst/>
          </a:blip>
          <a:stretch>
            <a:fillRect/>
          </a:stretch>
        </p:blipFill>
        <p:spPr>
          <a:xfrm>
            <a:off x="7720616" y="8288845"/>
            <a:ext cx="2628775" cy="2628775"/>
          </a:xfrm>
          <a:prstGeom prst="rect">
            <a:avLst/>
          </a:prstGeom>
          <a:ln w="12700">
            <a:miter lim="400000"/>
          </a:ln>
        </p:spPr>
      </p:pic>
      <p:pic>
        <p:nvPicPr>
          <p:cNvPr id="1700" name="Rectangle Rectangle" descr="Rectangle Rectangle"/>
          <p:cNvPicPr>
            <a:picLocks noChangeAspect="0"/>
          </p:cNvPicPr>
          <p:nvPr/>
        </p:nvPicPr>
        <p:blipFill>
          <a:blip r:embed="rId8">
            <a:extLst/>
          </a:blip>
          <a:stretch>
            <a:fillRect/>
          </a:stretch>
        </p:blipFill>
        <p:spPr>
          <a:xfrm>
            <a:off x="9088973" y="8888984"/>
            <a:ext cx="9580459" cy="3707693"/>
          </a:xfrm>
          <a:prstGeom prst="rect">
            <a:avLst/>
          </a:prstGeom>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5" name="Architecture — Keystone Patch Distribution"/>
          <p:cNvSpPr txBox="1"/>
          <p:nvPr>
            <p:ph type="body" idx="21"/>
          </p:nvPr>
        </p:nvSpPr>
        <p:spPr>
          <a:prstGeom prst="rect">
            <a:avLst/>
          </a:prstGeom>
        </p:spPr>
        <p:txBody>
          <a:bodyPr/>
          <a:lstStyle/>
          <a:p>
            <a:pPr/>
            <a:r>
              <a:t>Architecture — Keystone Patch Distribution </a:t>
            </a:r>
          </a:p>
        </p:txBody>
      </p:sp>
      <p:sp>
        <p:nvSpPr>
          <p:cNvPr id="1706" name="Past 3 Years"/>
          <p:cNvSpPr txBox="1"/>
          <p:nvPr>
            <p:ph type="body" idx="22"/>
          </p:nvPr>
        </p:nvSpPr>
        <p:spPr>
          <a:prstGeom prst="rect">
            <a:avLst/>
          </a:prstGeom>
        </p:spPr>
        <p:txBody>
          <a:bodyPr/>
          <a:lstStyle/>
          <a:p>
            <a:pPr/>
            <a:r>
              <a:t>Past 3 Years</a:t>
            </a:r>
          </a:p>
        </p:txBody>
      </p:sp>
      <p:sp>
        <p:nvSpPr>
          <p:cNvPr id="1707" name="円/楕円 10"/>
          <p:cNvSpPr/>
          <p:nvPr/>
        </p:nvSpPr>
        <p:spPr>
          <a:xfrm>
            <a:off x="1877076" y="4987926"/>
            <a:ext cx="6156961" cy="6156961"/>
          </a:xfrm>
          <a:prstGeom prst="ellipse">
            <a:avLst/>
          </a:prstGeom>
          <a:ln w="114300">
            <a:solidFill>
              <a:srgbClr val="0C70E8"/>
            </a:solidFill>
            <a:miter lim="400000"/>
          </a:ln>
        </p:spPr>
        <p:txBody>
          <a:bodyPr lIns="359999" tIns="359999" rIns="359999" bIns="359999" anchor="ctr"/>
          <a:lstStyle/>
          <a:p>
            <a:pPr defTabSz="1828800">
              <a:lnSpc>
                <a:spcPct val="90000"/>
              </a:lnSpc>
              <a:spcBef>
                <a:spcPts val="2000"/>
              </a:spcBef>
              <a:defRPr sz="3700"/>
            </a:pPr>
          </a:p>
        </p:txBody>
      </p:sp>
      <p:sp>
        <p:nvSpPr>
          <p:cNvPr id="1708" name="円/楕円 10"/>
          <p:cNvSpPr/>
          <p:nvPr/>
        </p:nvSpPr>
        <p:spPr>
          <a:xfrm>
            <a:off x="16349963" y="4987926"/>
            <a:ext cx="6156961" cy="6156961"/>
          </a:xfrm>
          <a:prstGeom prst="ellipse">
            <a:avLst/>
          </a:prstGeom>
          <a:ln w="114300">
            <a:solidFill>
              <a:srgbClr val="0C70E8"/>
            </a:solidFill>
            <a:miter lim="400000"/>
          </a:ln>
        </p:spPr>
        <p:txBody>
          <a:bodyPr lIns="359999" tIns="359999" rIns="359999" bIns="359999" anchor="ctr"/>
          <a:lstStyle/>
          <a:p>
            <a:pPr defTabSz="1828800">
              <a:lnSpc>
                <a:spcPct val="90000"/>
              </a:lnSpc>
              <a:spcBef>
                <a:spcPts val="2000"/>
              </a:spcBef>
              <a:defRPr sz="3700"/>
            </a:pPr>
          </a:p>
        </p:txBody>
      </p:sp>
      <p:sp>
        <p:nvSpPr>
          <p:cNvPr id="1709" name="円/楕円 10"/>
          <p:cNvSpPr/>
          <p:nvPr/>
        </p:nvSpPr>
        <p:spPr>
          <a:xfrm>
            <a:off x="9113519" y="4987926"/>
            <a:ext cx="6156961" cy="6156961"/>
          </a:xfrm>
          <a:prstGeom prst="ellipse">
            <a:avLst/>
          </a:prstGeom>
          <a:ln w="114300">
            <a:solidFill>
              <a:srgbClr val="0C70E8"/>
            </a:solidFill>
            <a:miter lim="400000"/>
          </a:ln>
        </p:spPr>
        <p:txBody>
          <a:bodyPr lIns="359999" tIns="359999" rIns="359999" bIns="359999" anchor="ctr"/>
          <a:lstStyle/>
          <a:p>
            <a:pPr defTabSz="1828800">
              <a:lnSpc>
                <a:spcPct val="90000"/>
              </a:lnSpc>
              <a:spcBef>
                <a:spcPts val="2000"/>
              </a:spcBef>
              <a:defRPr sz="3700"/>
            </a:pPr>
          </a:p>
        </p:txBody>
      </p:sp>
      <p:sp>
        <p:nvSpPr>
          <p:cNvPr id="1710" name="テキスト プレースホルダー 2"/>
          <p:cNvSpPr/>
          <p:nvPr/>
        </p:nvSpPr>
        <p:spPr>
          <a:xfrm>
            <a:off x="2795556" y="8685469"/>
            <a:ext cx="4320001" cy="54000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1828800">
              <a:lnSpc>
                <a:spcPct val="90000"/>
              </a:lnSpc>
              <a:spcBef>
                <a:spcPts val="2000"/>
              </a:spcBef>
              <a:defRPr sz="3500">
                <a:solidFill>
                  <a:srgbClr val="5DCA55"/>
                </a:solidFill>
              </a:defRPr>
            </a:lvl1pPr>
          </a:lstStyle>
          <a:p>
            <a:pPr/>
            <a:r>
              <a:t>Custom Patches</a:t>
            </a:r>
          </a:p>
        </p:txBody>
      </p:sp>
      <p:sp>
        <p:nvSpPr>
          <p:cNvPr id="1711" name="テキスト プレースホルダー 2"/>
          <p:cNvSpPr/>
          <p:nvPr/>
        </p:nvSpPr>
        <p:spPr>
          <a:xfrm>
            <a:off x="2454164" y="6756606"/>
            <a:ext cx="5002785" cy="1857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15</a:t>
            </a:r>
          </a:p>
        </p:txBody>
      </p:sp>
      <p:sp>
        <p:nvSpPr>
          <p:cNvPr id="1712" name="テキスト プレースホルダー 2"/>
          <p:cNvSpPr/>
          <p:nvPr/>
        </p:nvSpPr>
        <p:spPr>
          <a:xfrm>
            <a:off x="17268443" y="8685469"/>
            <a:ext cx="4320001" cy="54000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1773936">
              <a:lnSpc>
                <a:spcPct val="90000"/>
              </a:lnSpc>
              <a:spcBef>
                <a:spcPts val="1900"/>
              </a:spcBef>
              <a:defRPr sz="3395">
                <a:solidFill>
                  <a:srgbClr val="5DCA55"/>
                </a:solidFill>
              </a:defRPr>
            </a:lvl1pPr>
          </a:lstStyle>
          <a:p>
            <a:pPr/>
            <a:r>
              <a:t>Authentication Patch</a:t>
            </a:r>
          </a:p>
        </p:txBody>
      </p:sp>
      <p:sp>
        <p:nvSpPr>
          <p:cNvPr id="1713" name="テキスト プレースホルダー 2"/>
          <p:cNvSpPr/>
          <p:nvPr/>
        </p:nvSpPr>
        <p:spPr>
          <a:xfrm>
            <a:off x="16927052" y="6756606"/>
            <a:ext cx="5002785" cy="1857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0</a:t>
            </a:r>
          </a:p>
        </p:txBody>
      </p:sp>
      <p:sp>
        <p:nvSpPr>
          <p:cNvPr id="1714" name="テキスト プレースホルダー 2"/>
          <p:cNvSpPr/>
          <p:nvPr/>
        </p:nvSpPr>
        <p:spPr>
          <a:xfrm>
            <a:off x="10032000" y="8685469"/>
            <a:ext cx="4320000" cy="54000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1828800">
              <a:lnSpc>
                <a:spcPct val="90000"/>
              </a:lnSpc>
              <a:spcBef>
                <a:spcPts val="2000"/>
              </a:spcBef>
              <a:defRPr sz="3500">
                <a:solidFill>
                  <a:srgbClr val="5DCA55"/>
                </a:solidFill>
              </a:defRPr>
            </a:lvl1pPr>
          </a:lstStyle>
          <a:p>
            <a:pPr/>
            <a:r>
              <a:t>Upstream Patches</a:t>
            </a:r>
          </a:p>
        </p:txBody>
      </p:sp>
      <p:sp>
        <p:nvSpPr>
          <p:cNvPr id="1715" name="テキスト プレースホルダー 2"/>
          <p:cNvSpPr/>
          <p:nvPr/>
        </p:nvSpPr>
        <p:spPr>
          <a:xfrm>
            <a:off x="9690607" y="6756606"/>
            <a:ext cx="5002785" cy="1857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3</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9" name="Architecture — Token Issue &amp; Token Validation"/>
          <p:cNvSpPr txBox="1"/>
          <p:nvPr>
            <p:ph type="body" idx="21"/>
          </p:nvPr>
        </p:nvSpPr>
        <p:spPr>
          <a:xfrm>
            <a:off x="1403350" y="1334400"/>
            <a:ext cx="21577300" cy="2163900"/>
          </a:xfrm>
          <a:prstGeom prst="rect">
            <a:avLst/>
          </a:prstGeom>
        </p:spPr>
        <p:txBody>
          <a:bodyPr/>
          <a:lstStyle>
            <a:lvl1pPr algn="l">
              <a:defRPr sz="7600"/>
            </a:lvl1pPr>
          </a:lstStyle>
          <a:p>
            <a:pPr/>
            <a:r>
              <a:t>Architecture — Token Issue &amp; Token Validation</a:t>
            </a:r>
          </a:p>
        </p:txBody>
      </p:sp>
      <p:sp>
        <p:nvSpPr>
          <p:cNvPr id="1720" name="Rectangle"/>
          <p:cNvSpPr txBox="1"/>
          <p:nvPr>
            <p:ph type="body" idx="23"/>
          </p:nvPr>
        </p:nvSpPr>
        <p:spPr>
          <a:xfrm>
            <a:off x="1723736" y="5035488"/>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721" name="Rectangle"/>
          <p:cNvSpPr txBox="1"/>
          <p:nvPr>
            <p:ph type="body" idx="25"/>
          </p:nvPr>
        </p:nvSpPr>
        <p:spPr>
          <a:xfrm>
            <a:off x="1723736" y="7841817"/>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722" name="Almost all requests that comes to the Keystone service are related to authentication (token issue/token validation), within each 15mins time window"/>
          <p:cNvSpPr txBox="1"/>
          <p:nvPr>
            <p:ph type="body" idx="26"/>
          </p:nvPr>
        </p:nvSpPr>
        <p:spPr>
          <a:xfrm>
            <a:off x="1723736" y="5035489"/>
            <a:ext cx="20936528" cy="1901712"/>
          </a:xfrm>
          <a:prstGeom prst="rect">
            <a:avLst/>
          </a:prstGeom>
        </p:spPr>
        <p:txBody>
          <a:bodyPr/>
          <a:lstStyle/>
          <a:p>
            <a:pPr/>
            <a:r>
              <a:t>Almost all requests that comes to the Keystone service are related to authentication (token issue/token validation), within each 15mins time window</a:t>
            </a:r>
          </a:p>
        </p:txBody>
      </p:sp>
      <p:sp>
        <p:nvSpPr>
          <p:cNvPr id="1723" name="Around 99.95 % of the load on keystone service are token validation, only 0.05 % request are token issue, within each15mins time window"/>
          <p:cNvSpPr txBox="1"/>
          <p:nvPr>
            <p:ph type="body" idx="28"/>
          </p:nvPr>
        </p:nvSpPr>
        <p:spPr>
          <a:xfrm>
            <a:off x="1723736" y="7841818"/>
            <a:ext cx="20936528" cy="1901712"/>
          </a:xfrm>
          <a:prstGeom prst="rect">
            <a:avLst/>
          </a:prstGeom>
        </p:spPr>
        <p:txBody>
          <a:bodyPr/>
          <a:lstStyle/>
          <a:p>
            <a:pPr/>
            <a:r>
              <a:t>Around 99.95 % of the load on keystone service are token validation, only 0.05 % request are token issue, within each15mins time window</a:t>
            </a:r>
          </a:p>
        </p:txBody>
      </p:sp>
      <p:pic>
        <p:nvPicPr>
          <p:cNvPr id="1724" name="Oval Oval" descr="Oval Oval"/>
          <p:cNvPicPr>
            <a:picLocks noChangeAspect="0"/>
          </p:cNvPicPr>
          <p:nvPr/>
        </p:nvPicPr>
        <p:blipFill>
          <a:blip r:embed="rId3">
            <a:extLst/>
          </a:blip>
          <a:stretch>
            <a:fillRect/>
          </a:stretch>
        </p:blipFill>
        <p:spPr>
          <a:xfrm>
            <a:off x="-260025" y="6796439"/>
            <a:ext cx="24070907" cy="3992468"/>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24"/>
                                        </p:tgtEl>
                                        <p:attrNameLst>
                                          <p:attrName>style.visibility</p:attrName>
                                        </p:attrNameLst>
                                      </p:cBhvr>
                                      <p:to>
                                        <p:strVal val="visible"/>
                                      </p:to>
                                    </p:set>
                                    <p:animEffect filter="dissolve" transition="in">
                                      <p:cBhvr>
                                        <p:cTn id="7" dur="1500"/>
                                        <p:tgtEl>
                                          <p:spTgt spid="1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4"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9" name="Architecture — Tech Direction"/>
          <p:cNvSpPr txBox="1"/>
          <p:nvPr>
            <p:ph type="body" idx="21"/>
          </p:nvPr>
        </p:nvSpPr>
        <p:spPr>
          <a:xfrm>
            <a:off x="1403350" y="1334400"/>
            <a:ext cx="21577300" cy="2163900"/>
          </a:xfrm>
          <a:prstGeom prst="rect">
            <a:avLst/>
          </a:prstGeom>
        </p:spPr>
        <p:txBody>
          <a:bodyPr/>
          <a:lstStyle>
            <a:lvl1pPr algn="l">
              <a:defRPr sz="7600"/>
            </a:lvl1pPr>
          </a:lstStyle>
          <a:p>
            <a:pPr/>
            <a:r>
              <a:t>Architecture — Tech Direction</a:t>
            </a:r>
          </a:p>
        </p:txBody>
      </p:sp>
      <p:sp>
        <p:nvSpPr>
          <p:cNvPr id="1730" name="Rectangle"/>
          <p:cNvSpPr txBox="1"/>
          <p:nvPr>
            <p:ph type="body" idx="23"/>
          </p:nvPr>
        </p:nvSpPr>
        <p:spPr>
          <a:xfrm>
            <a:off x="1723736" y="5035488"/>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731" name="Rectangle"/>
          <p:cNvSpPr txBox="1"/>
          <p:nvPr>
            <p:ph type="body" idx="25"/>
          </p:nvPr>
        </p:nvSpPr>
        <p:spPr>
          <a:xfrm>
            <a:off x="1723736" y="7841817"/>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732" name="Decouple authentication functionality from the original Keystone"/>
          <p:cNvSpPr txBox="1"/>
          <p:nvPr>
            <p:ph type="body" idx="26"/>
          </p:nvPr>
        </p:nvSpPr>
        <p:spPr>
          <a:xfrm>
            <a:off x="1723736" y="5035489"/>
            <a:ext cx="20936528" cy="1901712"/>
          </a:xfrm>
          <a:prstGeom prst="rect">
            <a:avLst/>
          </a:prstGeom>
        </p:spPr>
        <p:txBody>
          <a:bodyPr/>
          <a:lstStyle/>
          <a:p>
            <a:pPr/>
            <a:r>
              <a:t>Decouple authentication functionality from the original Keystone</a:t>
            </a:r>
          </a:p>
        </p:txBody>
      </p:sp>
      <p:sp>
        <p:nvSpPr>
          <p:cNvPr id="1733" name="Around 99.95 % of the load on keystone service are token validation, only 0.05 % request are token issue, within each15mins time window"/>
          <p:cNvSpPr txBox="1"/>
          <p:nvPr>
            <p:ph type="body" idx="28"/>
          </p:nvPr>
        </p:nvSpPr>
        <p:spPr>
          <a:xfrm>
            <a:off x="1723736" y="7841818"/>
            <a:ext cx="20936528" cy="1901712"/>
          </a:xfrm>
          <a:prstGeom prst="rect">
            <a:avLst/>
          </a:prstGeom>
        </p:spPr>
        <p:txBody>
          <a:bodyPr/>
          <a:lstStyle/>
          <a:p>
            <a:pPr/>
            <a:r>
              <a:t>Around 99.95 % of the load on keystone service are token validation, only 0.05 % request are token issue, within each15mins time window</a:t>
            </a:r>
          </a:p>
        </p:txBody>
      </p:sp>
      <p:pic>
        <p:nvPicPr>
          <p:cNvPr id="1734" name="Image" descr="Image"/>
          <p:cNvPicPr>
            <a:picLocks noChangeAspect="1"/>
          </p:cNvPicPr>
          <p:nvPr/>
        </p:nvPicPr>
        <p:blipFill>
          <a:blip r:embed="rId3">
            <a:extLst/>
          </a:blip>
          <a:stretch>
            <a:fillRect/>
          </a:stretch>
        </p:blipFill>
        <p:spPr>
          <a:xfrm>
            <a:off x="1155814" y="4026272"/>
            <a:ext cx="1614943" cy="1614944"/>
          </a:xfrm>
          <a:prstGeom prst="rect">
            <a:avLst/>
          </a:prstGeom>
          <a:ln w="12700">
            <a:miter lim="400000"/>
          </a:ln>
        </p:spPr>
      </p:pic>
      <p:sp>
        <p:nvSpPr>
          <p:cNvPr id="1735" name="Triangle"/>
          <p:cNvSpPr/>
          <p:nvPr/>
        </p:nvSpPr>
        <p:spPr>
          <a:xfrm>
            <a:off x="853177" y="8889600"/>
            <a:ext cx="1440672" cy="1271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101600">
            <a:solidFill>
              <a:schemeClr val="accent4">
                <a:hueOff val="-476017"/>
                <a:lumOff val="-10042"/>
              </a:schemeClr>
            </a:solidFill>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3" name="テキスト ボックス 9"/>
          <p:cNvSpPr txBox="1"/>
          <p:nvPr/>
        </p:nvSpPr>
        <p:spPr>
          <a:xfrm>
            <a:off x="2588800" y="5688783"/>
            <a:ext cx="6371601" cy="1601834"/>
          </a:xfrm>
          <a:prstGeom prst="rect">
            <a:avLst/>
          </a:prstGeom>
          <a:ln w="12700">
            <a:miter lim="400000"/>
          </a:ln>
          <a:extLst>
            <a:ext uri="{C572A759-6A51-4108-AA02-DFA0A04FC94B}">
              <ma14:wrappingTextBoxFlag xmlns:ma14="http://schemas.microsoft.com/office/mac/drawingml/2011/main" val="1"/>
            </a:ext>
          </a:extLst>
        </p:spPr>
        <p:txBody>
          <a:bodyPr tIns="91439" bIns="91439" anchor="ctr">
            <a:spAutoFit/>
          </a:bodyPr>
          <a:lstStyle>
            <a:lvl1pPr algn="l" defTabSz="1828800">
              <a:defRPr sz="10000"/>
            </a:lvl1pPr>
          </a:lstStyle>
          <a:p>
            <a:pPr/>
            <a:r>
              <a:t>Agenda</a:t>
            </a:r>
          </a:p>
        </p:txBody>
      </p:sp>
      <p:sp>
        <p:nvSpPr>
          <p:cNvPr id="1164" name="Introduction Of Verda ( LINE Private Cloud Platform )…"/>
          <p:cNvSpPr txBox="1"/>
          <p:nvPr/>
        </p:nvSpPr>
        <p:spPr>
          <a:xfrm>
            <a:off x="9840826" y="-5698"/>
            <a:ext cx="12127875" cy="1372739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marL="508000" indent="-508000" algn="l" defTabSz="719999">
              <a:spcBef>
                <a:spcPts val="2000"/>
              </a:spcBef>
              <a:buClr>
                <a:srgbClr val="0C70E8"/>
              </a:buClr>
              <a:buSzPct val="100000"/>
              <a:buChar char="-"/>
              <a:defRPr b="0" sz="4500"/>
            </a:pPr>
            <a:r>
              <a:t>Introduction Of Verda ( LINE Private Cloud Platform )</a:t>
            </a:r>
          </a:p>
          <a:p>
            <a:pPr marL="508000" indent="-508000" algn="l" defTabSz="719999">
              <a:spcBef>
                <a:spcPts val="2000"/>
              </a:spcBef>
              <a:buClr>
                <a:srgbClr val="0C70E8"/>
              </a:buClr>
              <a:buSzPct val="100000"/>
              <a:buChar char="-"/>
              <a:defRPr b="0" sz="4500"/>
            </a:pPr>
            <a:r>
              <a:t>Outage Case Study: Verda Identity Service </a:t>
            </a:r>
          </a:p>
          <a:p>
            <a:pPr marL="508000" indent="-508000" algn="l" defTabSz="719999">
              <a:spcBef>
                <a:spcPts val="2000"/>
              </a:spcBef>
              <a:buClr>
                <a:srgbClr val="0C70E8"/>
              </a:buClr>
              <a:buSzPct val="100000"/>
              <a:buChar char="-"/>
              <a:defRPr b="0" sz="4500"/>
            </a:pPr>
            <a:r>
              <a:t>Analysis Of Identity Outage Case</a:t>
            </a:r>
          </a:p>
          <a:p>
            <a:pPr marL="508000" indent="-508000" algn="l" defTabSz="719999">
              <a:spcBef>
                <a:spcPts val="2000"/>
              </a:spcBef>
              <a:buClr>
                <a:srgbClr val="0C70E8"/>
              </a:buClr>
              <a:buSzPct val="100000"/>
              <a:buChar char="-"/>
              <a:defRPr b="0" sz="4500"/>
            </a:pPr>
            <a:r>
              <a:t>Improvement Plan Of Identity Service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9" name="Dependence — Verda Infra Service ↔ Keystone Service"/>
          <p:cNvSpPr txBox="1"/>
          <p:nvPr>
            <p:ph type="body" idx="21"/>
          </p:nvPr>
        </p:nvSpPr>
        <p:spPr>
          <a:xfrm>
            <a:off x="1403350" y="1334400"/>
            <a:ext cx="21577300" cy="2163900"/>
          </a:xfrm>
          <a:prstGeom prst="rect">
            <a:avLst/>
          </a:prstGeom>
        </p:spPr>
        <p:txBody>
          <a:bodyPr/>
          <a:lstStyle>
            <a:lvl1pPr algn="l">
              <a:defRPr sz="6400"/>
            </a:lvl1pPr>
          </a:lstStyle>
          <a:p>
            <a:pPr/>
            <a:r>
              <a:t>Dependence — Verda Infra Service ↔ Keystone Service </a:t>
            </a:r>
          </a:p>
        </p:txBody>
      </p:sp>
      <p:sp>
        <p:nvSpPr>
          <p:cNvPr id="1740" name="Rectangle"/>
          <p:cNvSpPr/>
          <p:nvPr/>
        </p:nvSpPr>
        <p:spPr>
          <a:xfrm>
            <a:off x="12092369" y="4553874"/>
            <a:ext cx="10601311" cy="7935308"/>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grpSp>
        <p:nvGrpSpPr>
          <p:cNvPr id="1743" name="Group"/>
          <p:cNvGrpSpPr/>
          <p:nvPr/>
        </p:nvGrpSpPr>
        <p:grpSpPr>
          <a:xfrm>
            <a:off x="12490643" y="7517239"/>
            <a:ext cx="4495919" cy="1729791"/>
            <a:chOff x="0" y="0"/>
            <a:chExt cx="4495918" cy="1729789"/>
          </a:xfrm>
        </p:grpSpPr>
        <p:sp>
          <p:nvSpPr>
            <p:cNvPr id="1741"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742"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744" name="Image" descr="Image"/>
          <p:cNvPicPr>
            <a:picLocks noChangeAspect="1"/>
          </p:cNvPicPr>
          <p:nvPr/>
        </p:nvPicPr>
        <p:blipFill>
          <a:blip r:embed="rId3">
            <a:extLst/>
          </a:blip>
          <a:stretch>
            <a:fillRect/>
          </a:stretch>
        </p:blipFill>
        <p:spPr>
          <a:xfrm>
            <a:off x="15212572" y="7656633"/>
            <a:ext cx="1160290" cy="1729791"/>
          </a:xfrm>
          <a:prstGeom prst="rect">
            <a:avLst/>
          </a:prstGeom>
          <a:ln w="12700">
            <a:miter lim="400000"/>
          </a:ln>
        </p:spPr>
      </p:pic>
      <p:pic>
        <p:nvPicPr>
          <p:cNvPr id="1745" name="Image" descr="Image"/>
          <p:cNvPicPr>
            <a:picLocks noChangeAspect="1"/>
          </p:cNvPicPr>
          <p:nvPr/>
        </p:nvPicPr>
        <p:blipFill>
          <a:blip r:embed="rId4">
            <a:extLst/>
          </a:blip>
          <a:stretch>
            <a:fillRect/>
          </a:stretch>
        </p:blipFill>
        <p:spPr>
          <a:xfrm>
            <a:off x="10830865" y="3028290"/>
            <a:ext cx="3037870" cy="3037871"/>
          </a:xfrm>
          <a:prstGeom prst="rect">
            <a:avLst/>
          </a:prstGeom>
          <a:ln w="12700">
            <a:miter lim="400000"/>
          </a:ln>
        </p:spPr>
      </p:pic>
      <p:sp>
        <p:nvSpPr>
          <p:cNvPr id="1746" name="Token Validation"/>
          <p:cNvSpPr/>
          <p:nvPr/>
        </p:nvSpPr>
        <p:spPr>
          <a:xfrm>
            <a:off x="18796813" y="5093506"/>
            <a:ext cx="3219910" cy="1197001"/>
          </a:xfrm>
          <a:prstGeom prst="roundRect">
            <a:avLst>
              <a:gd name="adj" fmla="val 24571"/>
            </a:avLst>
          </a:prstGeom>
          <a:solidFill>
            <a:schemeClr val="accent5">
              <a:lumOff val="-2986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300">
                <a:latin typeface="Helvetica Neue Medium"/>
                <a:ea typeface="Helvetica Neue Medium"/>
                <a:cs typeface="Helvetica Neue Medium"/>
                <a:sym typeface="Helvetica Neue Medium"/>
              </a:defRPr>
            </a:lvl1pPr>
          </a:lstStyle>
          <a:p>
            <a:pPr/>
            <a:r>
              <a:t>Token Validation</a:t>
            </a:r>
          </a:p>
        </p:txBody>
      </p:sp>
      <p:sp>
        <p:nvSpPr>
          <p:cNvPr id="1747" name="Token Issue"/>
          <p:cNvSpPr/>
          <p:nvPr/>
        </p:nvSpPr>
        <p:spPr>
          <a:xfrm>
            <a:off x="18867688" y="6841121"/>
            <a:ext cx="3219910" cy="1150233"/>
          </a:xfrm>
          <a:prstGeom prst="roundRect">
            <a:avLst>
              <a:gd name="adj" fmla="val 24571"/>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400">
                <a:latin typeface="Helvetica Neue Medium"/>
                <a:ea typeface="Helvetica Neue Medium"/>
                <a:cs typeface="Helvetica Neue Medium"/>
                <a:sym typeface="Helvetica Neue Medium"/>
              </a:defRPr>
            </a:lvl1pPr>
          </a:lstStyle>
          <a:p>
            <a:pPr/>
            <a:r>
              <a:t>Token Issue</a:t>
            </a:r>
          </a:p>
        </p:txBody>
      </p:sp>
      <p:sp>
        <p:nvSpPr>
          <p:cNvPr id="1748" name="Service Discovery"/>
          <p:cNvSpPr/>
          <p:nvPr/>
        </p:nvSpPr>
        <p:spPr>
          <a:xfrm>
            <a:off x="18867688" y="8541967"/>
            <a:ext cx="3219910" cy="1197001"/>
          </a:xfrm>
          <a:prstGeom prst="roundRect">
            <a:avLst>
              <a:gd name="adj" fmla="val 24571"/>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4800">
                <a:latin typeface="Helvetica Neue Medium"/>
                <a:ea typeface="Helvetica Neue Medium"/>
                <a:cs typeface="Helvetica Neue Medium"/>
                <a:sym typeface="Helvetica Neue Medium"/>
              </a:defRPr>
            </a:pPr>
            <a:r>
              <a:rPr sz="3800"/>
              <a:t>Service</a:t>
            </a:r>
            <a:r>
              <a:t> Discovery</a:t>
            </a:r>
          </a:p>
        </p:txBody>
      </p:sp>
      <p:sp>
        <p:nvSpPr>
          <p:cNvPr id="1749" name="Others"/>
          <p:cNvSpPr/>
          <p:nvPr/>
        </p:nvSpPr>
        <p:spPr>
          <a:xfrm>
            <a:off x="18851553" y="10504619"/>
            <a:ext cx="3252181" cy="1134342"/>
          </a:xfrm>
          <a:prstGeom prst="roundRect">
            <a:avLst>
              <a:gd name="adj" fmla="val 24571"/>
            </a:avLst>
          </a:prstGeom>
          <a:solidFill>
            <a:schemeClr val="accent5">
              <a:hueOff val="-152895"/>
              <a:lumOff val="123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900">
                <a:latin typeface="Helvetica Neue Medium"/>
                <a:ea typeface="Helvetica Neue Medium"/>
                <a:cs typeface="Helvetica Neue Medium"/>
                <a:sym typeface="Helvetica Neue Medium"/>
              </a:defRPr>
            </a:lvl1pPr>
          </a:lstStyle>
          <a:p>
            <a:pPr/>
            <a:r>
              <a:t>Others</a:t>
            </a:r>
          </a:p>
        </p:txBody>
      </p:sp>
      <p:sp>
        <p:nvSpPr>
          <p:cNvPr id="1750" name="VKS Validation"/>
          <p:cNvSpPr/>
          <p:nvPr/>
        </p:nvSpPr>
        <p:spPr>
          <a:xfrm>
            <a:off x="288541" y="4742221"/>
            <a:ext cx="3674780" cy="1343994"/>
          </a:xfrm>
          <a:prstGeom prst="roundRect">
            <a:avLst>
              <a:gd name="adj" fmla="val 21884"/>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VKS Validation</a:t>
            </a:r>
          </a:p>
        </p:txBody>
      </p:sp>
      <p:sp>
        <p:nvSpPr>
          <p:cNvPr id="1751" name="VFS Validation"/>
          <p:cNvSpPr/>
          <p:nvPr/>
        </p:nvSpPr>
        <p:spPr>
          <a:xfrm>
            <a:off x="288541" y="6535507"/>
            <a:ext cx="3674780" cy="1343994"/>
          </a:xfrm>
          <a:prstGeom prst="roundRect">
            <a:avLst>
              <a:gd name="adj" fmla="val 21884"/>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VFS Validation</a:t>
            </a:r>
          </a:p>
        </p:txBody>
      </p:sp>
      <p:sp>
        <p:nvSpPr>
          <p:cNvPr id="1752" name="VBS Validation"/>
          <p:cNvSpPr/>
          <p:nvPr/>
        </p:nvSpPr>
        <p:spPr>
          <a:xfrm>
            <a:off x="288541" y="8467649"/>
            <a:ext cx="3674780" cy="1343994"/>
          </a:xfrm>
          <a:prstGeom prst="roundRect">
            <a:avLst>
              <a:gd name="adj" fmla="val 21884"/>
            </a:avLst>
          </a:prstGeom>
          <a:solidFill>
            <a:schemeClr val="accent6">
              <a:satOff val="-20754"/>
              <a:lumOff val="-1673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VBS Validation</a:t>
            </a:r>
          </a:p>
        </p:txBody>
      </p:sp>
      <p:sp>
        <p:nvSpPr>
          <p:cNvPr id="1753" name="VOS Validation"/>
          <p:cNvSpPr/>
          <p:nvPr/>
        </p:nvSpPr>
        <p:spPr>
          <a:xfrm>
            <a:off x="288541" y="10399793"/>
            <a:ext cx="3674780" cy="1343994"/>
          </a:xfrm>
          <a:prstGeom prst="roundRect">
            <a:avLst>
              <a:gd name="adj" fmla="val 21884"/>
            </a:avLst>
          </a:prstGeom>
          <a:solidFill>
            <a:srgbClr val="5E5E5E"/>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VOS Validation</a:t>
            </a:r>
          </a:p>
        </p:txBody>
      </p:sp>
      <p:sp>
        <p:nvSpPr>
          <p:cNvPr id="1754" name="Line"/>
          <p:cNvSpPr/>
          <p:nvPr/>
        </p:nvSpPr>
        <p:spPr>
          <a:xfrm>
            <a:off x="3941187" y="7191453"/>
            <a:ext cx="8180384" cy="1140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1"/>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755" name="Line"/>
          <p:cNvSpPr/>
          <p:nvPr/>
        </p:nvSpPr>
        <p:spPr>
          <a:xfrm>
            <a:off x="3929570" y="5486652"/>
            <a:ext cx="8180384" cy="1153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3"/>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756" name="Line"/>
          <p:cNvSpPr/>
          <p:nvPr/>
        </p:nvSpPr>
        <p:spPr>
          <a:xfrm>
            <a:off x="3929570" y="9046453"/>
            <a:ext cx="8180384" cy="1140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chemeClr val="accent6"/>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757" name="Line"/>
          <p:cNvSpPr/>
          <p:nvPr/>
        </p:nvSpPr>
        <p:spPr>
          <a:xfrm>
            <a:off x="3941187" y="10901453"/>
            <a:ext cx="8180384" cy="1140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rgbClr val="5E5E5E"/>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758" name="Oval Oval" descr="Oval Oval"/>
          <p:cNvPicPr>
            <a:picLocks noChangeAspect="0"/>
          </p:cNvPicPr>
          <p:nvPr/>
        </p:nvPicPr>
        <p:blipFill>
          <a:blip r:embed="rId5">
            <a:extLst/>
          </a:blip>
          <a:stretch>
            <a:fillRect/>
          </a:stretch>
        </p:blipFill>
        <p:spPr>
          <a:xfrm>
            <a:off x="8795642" y="3464260"/>
            <a:ext cx="4349999" cy="10114537"/>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58"/>
                                        </p:tgtEl>
                                        <p:attrNameLst>
                                          <p:attrName>style.visibility</p:attrName>
                                        </p:attrNameLst>
                                      </p:cBhvr>
                                      <p:to>
                                        <p:strVal val="visible"/>
                                      </p:to>
                                    </p:set>
                                    <p:animEffect filter="dissolve" transition="in">
                                      <p:cBhvr>
                                        <p:cTn id="7" dur="1500"/>
                                        <p:tgtEl>
                                          <p:spTgt spid="1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8"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3" name="Dependence — Tech Direction"/>
          <p:cNvSpPr txBox="1"/>
          <p:nvPr>
            <p:ph type="body" idx="21"/>
          </p:nvPr>
        </p:nvSpPr>
        <p:spPr>
          <a:xfrm>
            <a:off x="1403350" y="1334400"/>
            <a:ext cx="21577300" cy="2163900"/>
          </a:xfrm>
          <a:prstGeom prst="rect">
            <a:avLst/>
          </a:prstGeom>
        </p:spPr>
        <p:txBody>
          <a:bodyPr/>
          <a:lstStyle>
            <a:lvl1pPr algn="l">
              <a:defRPr sz="6400"/>
            </a:lvl1pPr>
          </a:lstStyle>
          <a:p>
            <a:pPr/>
            <a:r>
              <a:t>Dependence — Tech Direction </a:t>
            </a:r>
          </a:p>
        </p:txBody>
      </p:sp>
      <p:sp>
        <p:nvSpPr>
          <p:cNvPr id="1764" name="Rectangle"/>
          <p:cNvSpPr/>
          <p:nvPr/>
        </p:nvSpPr>
        <p:spPr>
          <a:xfrm>
            <a:off x="12092369" y="4553874"/>
            <a:ext cx="10601311" cy="7935308"/>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grpSp>
        <p:nvGrpSpPr>
          <p:cNvPr id="1767" name="Group"/>
          <p:cNvGrpSpPr/>
          <p:nvPr/>
        </p:nvGrpSpPr>
        <p:grpSpPr>
          <a:xfrm>
            <a:off x="12490643" y="7517239"/>
            <a:ext cx="4495919" cy="1729791"/>
            <a:chOff x="0" y="0"/>
            <a:chExt cx="4495918" cy="1729789"/>
          </a:xfrm>
        </p:grpSpPr>
        <p:sp>
          <p:nvSpPr>
            <p:cNvPr id="1765"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766"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768" name="Image" descr="Image"/>
          <p:cNvPicPr>
            <a:picLocks noChangeAspect="1"/>
          </p:cNvPicPr>
          <p:nvPr/>
        </p:nvPicPr>
        <p:blipFill>
          <a:blip r:embed="rId3">
            <a:extLst/>
          </a:blip>
          <a:stretch>
            <a:fillRect/>
          </a:stretch>
        </p:blipFill>
        <p:spPr>
          <a:xfrm>
            <a:off x="15212572" y="7656633"/>
            <a:ext cx="1160290" cy="1729791"/>
          </a:xfrm>
          <a:prstGeom prst="rect">
            <a:avLst/>
          </a:prstGeom>
          <a:ln w="12700">
            <a:miter lim="400000"/>
          </a:ln>
        </p:spPr>
      </p:pic>
      <p:pic>
        <p:nvPicPr>
          <p:cNvPr id="1769" name="Image" descr="Image"/>
          <p:cNvPicPr>
            <a:picLocks noChangeAspect="1"/>
          </p:cNvPicPr>
          <p:nvPr/>
        </p:nvPicPr>
        <p:blipFill>
          <a:blip r:embed="rId4">
            <a:extLst/>
          </a:blip>
          <a:stretch>
            <a:fillRect/>
          </a:stretch>
        </p:blipFill>
        <p:spPr>
          <a:xfrm>
            <a:off x="10830865" y="3028290"/>
            <a:ext cx="3037870" cy="3037871"/>
          </a:xfrm>
          <a:prstGeom prst="rect">
            <a:avLst/>
          </a:prstGeom>
          <a:ln w="12700">
            <a:miter lim="400000"/>
          </a:ln>
        </p:spPr>
      </p:pic>
      <p:sp>
        <p:nvSpPr>
          <p:cNvPr id="1770" name="Token Validation"/>
          <p:cNvSpPr/>
          <p:nvPr/>
        </p:nvSpPr>
        <p:spPr>
          <a:xfrm>
            <a:off x="18796813" y="5093506"/>
            <a:ext cx="3219910" cy="1197001"/>
          </a:xfrm>
          <a:prstGeom prst="roundRect">
            <a:avLst>
              <a:gd name="adj" fmla="val 24571"/>
            </a:avLst>
          </a:prstGeom>
          <a:solidFill>
            <a:schemeClr val="accent5">
              <a:lumOff val="-2986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300">
                <a:latin typeface="Helvetica Neue Medium"/>
                <a:ea typeface="Helvetica Neue Medium"/>
                <a:cs typeface="Helvetica Neue Medium"/>
                <a:sym typeface="Helvetica Neue Medium"/>
              </a:defRPr>
            </a:lvl1pPr>
          </a:lstStyle>
          <a:p>
            <a:pPr/>
            <a:r>
              <a:t>Token Validation</a:t>
            </a:r>
          </a:p>
        </p:txBody>
      </p:sp>
      <p:sp>
        <p:nvSpPr>
          <p:cNvPr id="1771" name="Token Issue"/>
          <p:cNvSpPr/>
          <p:nvPr/>
        </p:nvSpPr>
        <p:spPr>
          <a:xfrm>
            <a:off x="18867688" y="6841121"/>
            <a:ext cx="3219910" cy="1150233"/>
          </a:xfrm>
          <a:prstGeom prst="roundRect">
            <a:avLst>
              <a:gd name="adj" fmla="val 24571"/>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400">
                <a:latin typeface="Helvetica Neue Medium"/>
                <a:ea typeface="Helvetica Neue Medium"/>
                <a:cs typeface="Helvetica Neue Medium"/>
                <a:sym typeface="Helvetica Neue Medium"/>
              </a:defRPr>
            </a:lvl1pPr>
          </a:lstStyle>
          <a:p>
            <a:pPr/>
            <a:r>
              <a:t>Token Issue</a:t>
            </a:r>
          </a:p>
        </p:txBody>
      </p:sp>
      <p:sp>
        <p:nvSpPr>
          <p:cNvPr id="1772" name="Service Discovery"/>
          <p:cNvSpPr/>
          <p:nvPr/>
        </p:nvSpPr>
        <p:spPr>
          <a:xfrm>
            <a:off x="18867688" y="8541967"/>
            <a:ext cx="3219910" cy="1197001"/>
          </a:xfrm>
          <a:prstGeom prst="roundRect">
            <a:avLst>
              <a:gd name="adj" fmla="val 24571"/>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4800">
                <a:latin typeface="Helvetica Neue Medium"/>
                <a:ea typeface="Helvetica Neue Medium"/>
                <a:cs typeface="Helvetica Neue Medium"/>
                <a:sym typeface="Helvetica Neue Medium"/>
              </a:defRPr>
            </a:pPr>
            <a:r>
              <a:rPr sz="3800"/>
              <a:t>Service</a:t>
            </a:r>
            <a:r>
              <a:t> Discovery</a:t>
            </a:r>
          </a:p>
        </p:txBody>
      </p:sp>
      <p:sp>
        <p:nvSpPr>
          <p:cNvPr id="1773" name="Others"/>
          <p:cNvSpPr/>
          <p:nvPr/>
        </p:nvSpPr>
        <p:spPr>
          <a:xfrm>
            <a:off x="18851553" y="10504619"/>
            <a:ext cx="3252181" cy="1134342"/>
          </a:xfrm>
          <a:prstGeom prst="roundRect">
            <a:avLst>
              <a:gd name="adj" fmla="val 24571"/>
            </a:avLst>
          </a:prstGeom>
          <a:solidFill>
            <a:schemeClr val="accent5">
              <a:hueOff val="-152895"/>
              <a:lumOff val="123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900">
                <a:latin typeface="Helvetica Neue Medium"/>
                <a:ea typeface="Helvetica Neue Medium"/>
                <a:cs typeface="Helvetica Neue Medium"/>
                <a:sym typeface="Helvetica Neue Medium"/>
              </a:defRPr>
            </a:lvl1pPr>
          </a:lstStyle>
          <a:p>
            <a:pPr/>
            <a:r>
              <a:t>Others</a:t>
            </a:r>
          </a:p>
        </p:txBody>
      </p:sp>
      <p:sp>
        <p:nvSpPr>
          <p:cNvPr id="1774" name="VKS Validation"/>
          <p:cNvSpPr/>
          <p:nvPr/>
        </p:nvSpPr>
        <p:spPr>
          <a:xfrm>
            <a:off x="288541" y="4742221"/>
            <a:ext cx="3674780" cy="1343994"/>
          </a:xfrm>
          <a:prstGeom prst="roundRect">
            <a:avLst>
              <a:gd name="adj" fmla="val 21884"/>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VKS Validation</a:t>
            </a:r>
          </a:p>
        </p:txBody>
      </p:sp>
      <p:sp>
        <p:nvSpPr>
          <p:cNvPr id="1775" name="VFS Validation"/>
          <p:cNvSpPr/>
          <p:nvPr/>
        </p:nvSpPr>
        <p:spPr>
          <a:xfrm>
            <a:off x="288541" y="6535507"/>
            <a:ext cx="3674780" cy="1343994"/>
          </a:xfrm>
          <a:prstGeom prst="roundRect">
            <a:avLst>
              <a:gd name="adj" fmla="val 21884"/>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VFS Validation</a:t>
            </a:r>
          </a:p>
        </p:txBody>
      </p:sp>
      <p:sp>
        <p:nvSpPr>
          <p:cNvPr id="1776" name="VBS Validation"/>
          <p:cNvSpPr/>
          <p:nvPr/>
        </p:nvSpPr>
        <p:spPr>
          <a:xfrm>
            <a:off x="288541" y="8467649"/>
            <a:ext cx="3674780" cy="1343994"/>
          </a:xfrm>
          <a:prstGeom prst="roundRect">
            <a:avLst>
              <a:gd name="adj" fmla="val 21884"/>
            </a:avLst>
          </a:prstGeom>
          <a:solidFill>
            <a:schemeClr val="accent6">
              <a:satOff val="-20754"/>
              <a:lumOff val="-1673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VBS Validation</a:t>
            </a:r>
          </a:p>
        </p:txBody>
      </p:sp>
      <p:sp>
        <p:nvSpPr>
          <p:cNvPr id="1777" name="VOS Validation"/>
          <p:cNvSpPr/>
          <p:nvPr/>
        </p:nvSpPr>
        <p:spPr>
          <a:xfrm>
            <a:off x="288541" y="10399793"/>
            <a:ext cx="3674780" cy="1343994"/>
          </a:xfrm>
          <a:prstGeom prst="roundRect">
            <a:avLst>
              <a:gd name="adj" fmla="val 21884"/>
            </a:avLst>
          </a:prstGeom>
          <a:solidFill>
            <a:srgbClr val="5E5E5E"/>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VOS Validation</a:t>
            </a:r>
          </a:p>
        </p:txBody>
      </p:sp>
      <p:sp>
        <p:nvSpPr>
          <p:cNvPr id="1778" name="Line"/>
          <p:cNvSpPr/>
          <p:nvPr/>
        </p:nvSpPr>
        <p:spPr>
          <a:xfrm>
            <a:off x="3941187" y="7191453"/>
            <a:ext cx="8180384" cy="1140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25400">
            <a:solidFill>
              <a:schemeClr val="accent1"/>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779" name="Line"/>
          <p:cNvSpPr/>
          <p:nvPr/>
        </p:nvSpPr>
        <p:spPr>
          <a:xfrm>
            <a:off x="3929570" y="5486652"/>
            <a:ext cx="8180384" cy="1153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25400">
            <a:solidFill>
              <a:schemeClr val="accent3"/>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780" name="Line"/>
          <p:cNvSpPr/>
          <p:nvPr/>
        </p:nvSpPr>
        <p:spPr>
          <a:xfrm>
            <a:off x="3929570" y="9046453"/>
            <a:ext cx="8180384" cy="1140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254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781" name="Line"/>
          <p:cNvSpPr/>
          <p:nvPr/>
        </p:nvSpPr>
        <p:spPr>
          <a:xfrm>
            <a:off x="3941187" y="10901453"/>
            <a:ext cx="8180384" cy="1140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25400">
            <a:solidFill>
              <a:srgbClr val="5E5E5E"/>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782" name="Image" descr="Image"/>
          <p:cNvPicPr>
            <a:picLocks noChangeAspect="1"/>
          </p:cNvPicPr>
          <p:nvPr/>
        </p:nvPicPr>
        <p:blipFill>
          <a:blip r:embed="rId5">
            <a:extLst/>
          </a:blip>
          <a:stretch>
            <a:fillRect/>
          </a:stretch>
        </p:blipFill>
        <p:spPr>
          <a:xfrm>
            <a:off x="5513317" y="5802337"/>
            <a:ext cx="6136795" cy="7004712"/>
          </a:xfrm>
          <a:prstGeom prst="rect">
            <a:avLst/>
          </a:prstGeom>
          <a:ln w="12700">
            <a:miter lim="400000"/>
          </a:ln>
        </p:spPr>
      </p:pic>
      <p:sp>
        <p:nvSpPr>
          <p:cNvPr id="1783" name="Token Validation"/>
          <p:cNvSpPr/>
          <p:nvPr/>
        </p:nvSpPr>
        <p:spPr>
          <a:xfrm>
            <a:off x="3186670" y="4190608"/>
            <a:ext cx="3219910" cy="1197000"/>
          </a:xfrm>
          <a:prstGeom prst="roundRect">
            <a:avLst>
              <a:gd name="adj" fmla="val 24571"/>
            </a:avLst>
          </a:prstGeom>
          <a:solidFill>
            <a:schemeClr val="accent5">
              <a:lumOff val="-2986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300">
                <a:latin typeface="Helvetica Neue Medium"/>
                <a:ea typeface="Helvetica Neue Medium"/>
                <a:cs typeface="Helvetica Neue Medium"/>
                <a:sym typeface="Helvetica Neue Medium"/>
              </a:defRPr>
            </a:lvl1pPr>
          </a:lstStyle>
          <a:p>
            <a:pPr/>
            <a:r>
              <a:t>Token Validation</a:t>
            </a:r>
          </a:p>
        </p:txBody>
      </p:sp>
      <p:sp>
        <p:nvSpPr>
          <p:cNvPr id="1784" name="Token Validation"/>
          <p:cNvSpPr/>
          <p:nvPr/>
        </p:nvSpPr>
        <p:spPr>
          <a:xfrm>
            <a:off x="3186670" y="6329128"/>
            <a:ext cx="3219910" cy="1197001"/>
          </a:xfrm>
          <a:prstGeom prst="roundRect">
            <a:avLst>
              <a:gd name="adj" fmla="val 24571"/>
            </a:avLst>
          </a:prstGeom>
          <a:solidFill>
            <a:schemeClr val="accent5">
              <a:lumOff val="-2986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300">
                <a:latin typeface="Helvetica Neue Medium"/>
                <a:ea typeface="Helvetica Neue Medium"/>
                <a:cs typeface="Helvetica Neue Medium"/>
                <a:sym typeface="Helvetica Neue Medium"/>
              </a:defRPr>
            </a:lvl1pPr>
          </a:lstStyle>
          <a:p>
            <a:pPr/>
            <a:r>
              <a:t>Token Validation</a:t>
            </a:r>
          </a:p>
        </p:txBody>
      </p:sp>
      <p:sp>
        <p:nvSpPr>
          <p:cNvPr id="1785" name="Token Validation"/>
          <p:cNvSpPr/>
          <p:nvPr/>
        </p:nvSpPr>
        <p:spPr>
          <a:xfrm>
            <a:off x="3186670" y="8172303"/>
            <a:ext cx="3219910" cy="1197001"/>
          </a:xfrm>
          <a:prstGeom prst="roundRect">
            <a:avLst>
              <a:gd name="adj" fmla="val 24571"/>
            </a:avLst>
          </a:prstGeom>
          <a:solidFill>
            <a:schemeClr val="accent5">
              <a:lumOff val="-2986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300">
                <a:latin typeface="Helvetica Neue Medium"/>
                <a:ea typeface="Helvetica Neue Medium"/>
                <a:cs typeface="Helvetica Neue Medium"/>
                <a:sym typeface="Helvetica Neue Medium"/>
              </a:defRPr>
            </a:lvl1pPr>
          </a:lstStyle>
          <a:p>
            <a:pPr/>
            <a:r>
              <a:t>Token Validation</a:t>
            </a:r>
          </a:p>
        </p:txBody>
      </p:sp>
      <p:sp>
        <p:nvSpPr>
          <p:cNvPr id="1786" name="Token Validation"/>
          <p:cNvSpPr/>
          <p:nvPr/>
        </p:nvSpPr>
        <p:spPr>
          <a:xfrm>
            <a:off x="3186670" y="10015478"/>
            <a:ext cx="3219910" cy="1197001"/>
          </a:xfrm>
          <a:prstGeom prst="roundRect">
            <a:avLst>
              <a:gd name="adj" fmla="val 24571"/>
            </a:avLst>
          </a:prstGeom>
          <a:solidFill>
            <a:schemeClr val="accent5">
              <a:lumOff val="-2986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300">
                <a:latin typeface="Helvetica Neue Medium"/>
                <a:ea typeface="Helvetica Neue Medium"/>
                <a:cs typeface="Helvetica Neue Medium"/>
                <a:sym typeface="Helvetica Neue Medium"/>
              </a:defRPr>
            </a:lvl1pPr>
          </a:lstStyle>
          <a:p>
            <a:pPr/>
            <a:r>
              <a:t>Token Validation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1783"/>
                                        </p:tgtEl>
                                        <p:attrNameLst>
                                          <p:attrName>style.visibility</p:attrName>
                                        </p:attrNameLst>
                                      </p:cBhvr>
                                      <p:to>
                                        <p:strVal val="visible"/>
                                      </p:to>
                                    </p:set>
                                    <p:anim calcmode="lin" valueType="num">
                                      <p:cBhvr>
                                        <p:cTn id="7" dur="1000" fill="hold"/>
                                        <p:tgtEl>
                                          <p:spTgt spid="1783"/>
                                        </p:tgtEl>
                                        <p:attrNameLst>
                                          <p:attrName>ppt_w</p:attrName>
                                        </p:attrNameLst>
                                      </p:cBhvr>
                                      <p:tavLst>
                                        <p:tav tm="0" fmla="#ppt_w*sin(2.5*pi*$)">
                                          <p:val>
                                            <p:fltVal val="0"/>
                                          </p:val>
                                        </p:tav>
                                        <p:tav tm="100000">
                                          <p:val>
                                            <p:fltVal val="1"/>
                                          </p:val>
                                        </p:tav>
                                      </p:tavLst>
                                    </p:anim>
                                    <p:anim calcmode="lin" valueType="num">
                                      <p:cBhvr>
                                        <p:cTn id="8" dur="1000" fill="hold"/>
                                        <p:tgtEl>
                                          <p:spTgt spid="178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el" backwards="0">
                                    <p:tmAbs val="0"/>
                                  </p:iterate>
                                  <p:childTnLst>
                                    <p:set>
                                      <p:cBhvr>
                                        <p:cTn id="12" fill="hold"/>
                                        <p:tgtEl>
                                          <p:spTgt spid="1784"/>
                                        </p:tgtEl>
                                        <p:attrNameLst>
                                          <p:attrName>style.visibility</p:attrName>
                                        </p:attrNameLst>
                                      </p:cBhvr>
                                      <p:to>
                                        <p:strVal val="visible"/>
                                      </p:to>
                                    </p:set>
                                    <p:anim calcmode="lin" valueType="num">
                                      <p:cBhvr>
                                        <p:cTn id="13" dur="1000" fill="hold"/>
                                        <p:tgtEl>
                                          <p:spTgt spid="1784"/>
                                        </p:tgtEl>
                                        <p:attrNameLst>
                                          <p:attrName>ppt_w</p:attrName>
                                        </p:attrNameLst>
                                      </p:cBhvr>
                                      <p:tavLst>
                                        <p:tav tm="0" fmla="#ppt_w*sin(2.5*pi*$)">
                                          <p:val>
                                            <p:fltVal val="0"/>
                                          </p:val>
                                        </p:tav>
                                        <p:tav tm="100000">
                                          <p:val>
                                            <p:fltVal val="1"/>
                                          </p:val>
                                        </p:tav>
                                      </p:tavLst>
                                    </p:anim>
                                    <p:anim calcmode="lin" valueType="num">
                                      <p:cBhvr>
                                        <p:cTn id="14" dur="1000" fill="hold"/>
                                        <p:tgtEl>
                                          <p:spTgt spid="178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0" presetID="19" grpId="3" fill="hold">
                                  <p:stCondLst>
                                    <p:cond delay="0"/>
                                  </p:stCondLst>
                                  <p:iterate type="el" backwards="0">
                                    <p:tmAbs val="0"/>
                                  </p:iterate>
                                  <p:childTnLst>
                                    <p:set>
                                      <p:cBhvr>
                                        <p:cTn id="18" fill="hold"/>
                                        <p:tgtEl>
                                          <p:spTgt spid="1785"/>
                                        </p:tgtEl>
                                        <p:attrNameLst>
                                          <p:attrName>style.visibility</p:attrName>
                                        </p:attrNameLst>
                                      </p:cBhvr>
                                      <p:to>
                                        <p:strVal val="visible"/>
                                      </p:to>
                                    </p:set>
                                    <p:anim calcmode="lin" valueType="num">
                                      <p:cBhvr>
                                        <p:cTn id="19" dur="1000" fill="hold"/>
                                        <p:tgtEl>
                                          <p:spTgt spid="1785"/>
                                        </p:tgtEl>
                                        <p:attrNameLst>
                                          <p:attrName>ppt_w</p:attrName>
                                        </p:attrNameLst>
                                      </p:cBhvr>
                                      <p:tavLst>
                                        <p:tav tm="0" fmla="#ppt_w*sin(2.5*pi*$)">
                                          <p:val>
                                            <p:fltVal val="0"/>
                                          </p:val>
                                        </p:tav>
                                        <p:tav tm="100000">
                                          <p:val>
                                            <p:fltVal val="1"/>
                                          </p:val>
                                        </p:tav>
                                      </p:tavLst>
                                    </p:anim>
                                    <p:anim calcmode="lin" valueType="num">
                                      <p:cBhvr>
                                        <p:cTn id="20" dur="1000" fill="hold"/>
                                        <p:tgtEl>
                                          <p:spTgt spid="1785"/>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0" presetID="19" grpId="4" fill="hold">
                                  <p:stCondLst>
                                    <p:cond delay="0"/>
                                  </p:stCondLst>
                                  <p:iterate type="el" backwards="0">
                                    <p:tmAbs val="0"/>
                                  </p:iterate>
                                  <p:childTnLst>
                                    <p:set>
                                      <p:cBhvr>
                                        <p:cTn id="24" fill="hold"/>
                                        <p:tgtEl>
                                          <p:spTgt spid="1786"/>
                                        </p:tgtEl>
                                        <p:attrNameLst>
                                          <p:attrName>style.visibility</p:attrName>
                                        </p:attrNameLst>
                                      </p:cBhvr>
                                      <p:to>
                                        <p:strVal val="visible"/>
                                      </p:to>
                                    </p:set>
                                    <p:anim calcmode="lin" valueType="num">
                                      <p:cBhvr>
                                        <p:cTn id="25" dur="1000" fill="hold"/>
                                        <p:tgtEl>
                                          <p:spTgt spid="1786"/>
                                        </p:tgtEl>
                                        <p:attrNameLst>
                                          <p:attrName>ppt_w</p:attrName>
                                        </p:attrNameLst>
                                      </p:cBhvr>
                                      <p:tavLst>
                                        <p:tav tm="0" fmla="#ppt_w*sin(2.5*pi*$)">
                                          <p:val>
                                            <p:fltVal val="0"/>
                                          </p:val>
                                        </p:tav>
                                        <p:tav tm="100000">
                                          <p:val>
                                            <p:fltVal val="1"/>
                                          </p:val>
                                        </p:tav>
                                      </p:tavLst>
                                    </p:anim>
                                    <p:anim calcmode="lin" valueType="num">
                                      <p:cBhvr>
                                        <p:cTn id="26" dur="1000" fill="hold"/>
                                        <p:tgtEl>
                                          <p:spTgt spid="178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5" fill="hold">
                                  <p:stCondLst>
                                    <p:cond delay="0"/>
                                  </p:stCondLst>
                                  <p:iterate type="el" backwards="0">
                                    <p:tmAbs val="0"/>
                                  </p:iterate>
                                  <p:childTnLst>
                                    <p:set>
                                      <p:cBhvr>
                                        <p:cTn id="30" fill="hold"/>
                                        <p:tgtEl>
                                          <p:spTgt spid="1782"/>
                                        </p:tgtEl>
                                        <p:attrNameLst>
                                          <p:attrName>style.visibility</p:attrName>
                                        </p:attrNameLst>
                                      </p:cBhvr>
                                      <p:to>
                                        <p:strVal val="visible"/>
                                      </p:to>
                                    </p:set>
                                    <p:anim calcmode="lin" valueType="num">
                                      <p:cBhvr>
                                        <p:cTn id="31" dur="1500" fill="hold"/>
                                        <p:tgtEl>
                                          <p:spTgt spid="1782"/>
                                        </p:tgtEl>
                                        <p:attrNameLst>
                                          <p:attrName>ppt_x</p:attrName>
                                        </p:attrNameLst>
                                      </p:cBhvr>
                                      <p:tavLst>
                                        <p:tav tm="0">
                                          <p:val>
                                            <p:strVal val="#ppt_x"/>
                                          </p:val>
                                        </p:tav>
                                        <p:tav tm="100000">
                                          <p:val>
                                            <p:strVal val="#ppt_x"/>
                                          </p:val>
                                        </p:tav>
                                      </p:tavLst>
                                    </p:anim>
                                    <p:anim calcmode="lin" valueType="num">
                                      <p:cBhvr>
                                        <p:cTn id="32" dur="1500" fill="hold"/>
                                        <p:tgtEl>
                                          <p:spTgt spid="17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5" grpId="3"/>
      <p:bldP build="whole" bldLvl="1" animBg="1" rev="0" advAuto="0" spid="1782" grpId="5"/>
      <p:bldP build="whole" bldLvl="1" animBg="1" rev="0" advAuto="0" spid="1784" grpId="2"/>
      <p:bldP build="whole" bldLvl="1" animBg="1" rev="0" advAuto="0" spid="1783" grpId="1"/>
      <p:bldP build="whole" bldLvl="1" animBg="1" rev="0" advAuto="0" spid="1786" grpId="4"/>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0" name="Improvement Plan Of Identity Service"/>
          <p:cNvSpPr txBox="1"/>
          <p:nvPr>
            <p:ph type="title"/>
          </p:nvPr>
        </p:nvSpPr>
        <p:spPr>
          <a:prstGeom prst="rect">
            <a:avLst/>
          </a:prstGeom>
        </p:spPr>
        <p:txBody>
          <a:bodyPr/>
          <a:lstStyle>
            <a:lvl1pPr>
              <a:defRPr sz="10000"/>
            </a:lvl1pPr>
          </a:lstStyle>
          <a:p>
            <a:pPr/>
            <a:r>
              <a:t>Improvement Plan Of Identity Service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4" name="Improvement Plan Of Identity Service"/>
          <p:cNvSpPr txBox="1"/>
          <p:nvPr>
            <p:ph type="body" idx="21"/>
          </p:nvPr>
        </p:nvSpPr>
        <p:spPr>
          <a:prstGeom prst="rect">
            <a:avLst/>
          </a:prstGeom>
        </p:spPr>
        <p:txBody>
          <a:bodyPr/>
          <a:lstStyle/>
          <a:p>
            <a:pPr/>
            <a:r>
              <a:t>Improvement Plan Of Identity Service</a:t>
            </a:r>
          </a:p>
        </p:txBody>
      </p:sp>
      <p:sp>
        <p:nvSpPr>
          <p:cNvPr id="1795" name="フリーフォーム 14"/>
          <p:cNvSpPr/>
          <p:nvPr>
            <p:ph type="body" idx="23"/>
          </p:nvPr>
        </p:nvSpPr>
        <p:spPr>
          <a:xfrm>
            <a:off x="14680286" y="4890810"/>
            <a:ext cx="6649270"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719999">
              <a:lnSpc>
                <a:spcPct val="80000"/>
              </a:lnSpc>
              <a:spcBef>
                <a:spcPts val="2000"/>
              </a:spcBef>
              <a:defRPr sz="3500">
                <a:latin typeface="+mn-lt"/>
                <a:ea typeface="+mn-ea"/>
                <a:cs typeface="+mn-cs"/>
                <a:sym typeface="Arial"/>
              </a:defRPr>
            </a:pPr>
          </a:p>
        </p:txBody>
      </p:sp>
      <p:sp>
        <p:nvSpPr>
          <p:cNvPr id="1796" name="フリーフォーム 17"/>
          <p:cNvSpPr/>
          <p:nvPr>
            <p:ph type="body" idx="26"/>
          </p:nvPr>
        </p:nvSpPr>
        <p:spPr>
          <a:xfrm>
            <a:off x="3908917" y="4998810"/>
            <a:ext cx="6649270"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0"/>
              </a:spcBef>
              <a:defRPr b="0" sz="4200">
                <a:latin typeface="+mn-lt"/>
                <a:ea typeface="+mn-ea"/>
                <a:cs typeface="+mn-cs"/>
                <a:sym typeface="Arial"/>
              </a:defRPr>
            </a:pPr>
          </a:p>
        </p:txBody>
      </p:sp>
      <p:sp>
        <p:nvSpPr>
          <p:cNvPr id="1797" name="テキスト プレースホルダー 28"/>
          <p:cNvSpPr/>
          <p:nvPr>
            <p:ph type="body" idx="27"/>
          </p:nvPr>
        </p:nvSpPr>
        <p:spPr>
          <a:xfrm>
            <a:off x="5039363" y="8321934"/>
            <a:ext cx="4076701" cy="3672100"/>
          </a:xfrm>
          <a:prstGeom prst="rect">
            <a:avLst/>
          </a:prstGeom>
        </p:spPr>
        <p:txBody>
          <a:bodyPr/>
          <a:lstStyle/>
          <a:p>
            <a:pPr defTabSz="712799">
              <a:defRPr sz="3465"/>
            </a:pPr>
            <a:r>
              <a:t>Decouple Authentication From Keystone</a:t>
            </a:r>
          </a:p>
          <a:p>
            <a:pPr defTabSz="1810511">
              <a:lnSpc>
                <a:spcPct val="100000"/>
              </a:lnSpc>
              <a:defRPr b="1" sz="7524"/>
            </a:pPr>
          </a:p>
        </p:txBody>
      </p:sp>
      <p:sp>
        <p:nvSpPr>
          <p:cNvPr id="1798" name="テキスト プレースホルダー 28"/>
          <p:cNvSpPr/>
          <p:nvPr>
            <p:ph type="body" idx="33"/>
          </p:nvPr>
        </p:nvSpPr>
        <p:spPr>
          <a:xfrm>
            <a:off x="16382930" y="5313032"/>
            <a:ext cx="3243984" cy="1611997"/>
          </a:xfrm>
          <a:prstGeom prst="rect">
            <a:avLst/>
          </a:prstGeom>
        </p:spPr>
        <p:txBody>
          <a:bodyPr/>
          <a:lstStyle>
            <a:lvl1pPr defTabSz="1536191">
              <a:defRPr sz="3359"/>
            </a:lvl1pPr>
          </a:lstStyle>
          <a:p>
            <a:pPr/>
            <a:r>
              <a:t>Stateless Token Validation</a:t>
            </a:r>
          </a:p>
        </p:txBody>
      </p:sp>
      <p:sp>
        <p:nvSpPr>
          <p:cNvPr id="1799" name="Decouple"/>
          <p:cNvSpPr txBox="1"/>
          <p:nvPr>
            <p:ph type="body" idx="34"/>
          </p:nvPr>
        </p:nvSpPr>
        <p:spPr>
          <a:xfrm>
            <a:off x="5611559" y="5421032"/>
            <a:ext cx="3243986" cy="1611997"/>
          </a:xfrm>
          <a:prstGeom prst="rect">
            <a:avLst/>
          </a:prstGeom>
        </p:spPr>
        <p:txBody>
          <a:bodyPr/>
          <a:lstStyle/>
          <a:p>
            <a:pPr/>
            <a:r>
              <a:t>Decouple</a:t>
            </a:r>
          </a:p>
        </p:txBody>
      </p:sp>
      <p:sp>
        <p:nvSpPr>
          <p:cNvPr id="1800" name="テキスト プレースホルダー 28"/>
          <p:cNvSpPr/>
          <p:nvPr/>
        </p:nvSpPr>
        <p:spPr>
          <a:xfrm>
            <a:off x="16105220" y="8321934"/>
            <a:ext cx="4076701" cy="36721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719999">
              <a:lnSpc>
                <a:spcPct val="140000"/>
              </a:lnSpc>
              <a:defRPr b="0" sz="3500"/>
            </a:lvl1pPr>
          </a:lstStyle>
          <a:p>
            <a:pPr/>
            <a:r>
              <a:t>Implement Stateless Token Validation In Edge Side</a:t>
            </a:r>
          </a:p>
        </p:txBody>
      </p:sp>
      <p:pic>
        <p:nvPicPr>
          <p:cNvPr id="1801" name="Oval Oval" descr="Oval Oval"/>
          <p:cNvPicPr>
            <a:picLocks noChangeAspect="0"/>
          </p:cNvPicPr>
          <p:nvPr/>
        </p:nvPicPr>
        <p:blipFill>
          <a:blip r:embed="rId3">
            <a:extLst/>
          </a:blip>
          <a:stretch>
            <a:fillRect/>
          </a:stretch>
        </p:blipFill>
        <p:spPr>
          <a:xfrm>
            <a:off x="3716884" y="2754546"/>
            <a:ext cx="7141726" cy="10114537"/>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801"/>
                                        </p:tgtEl>
                                        <p:attrNameLst>
                                          <p:attrName>style.visibility</p:attrName>
                                        </p:attrNameLst>
                                      </p:cBhvr>
                                      <p:to>
                                        <p:strVal val="visible"/>
                                      </p:to>
                                    </p:set>
                                    <p:animEffect filter="dissolve" transition="in">
                                      <p:cBhvr>
                                        <p:cTn id="7" dur="1500"/>
                                        <p:tgtEl>
                                          <p:spTgt spid="1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01"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6" name="Decouple Authentication From Keystone"/>
          <p:cNvSpPr txBox="1"/>
          <p:nvPr>
            <p:ph type="body" idx="21"/>
          </p:nvPr>
        </p:nvSpPr>
        <p:spPr>
          <a:xfrm>
            <a:off x="1403350" y="1334400"/>
            <a:ext cx="21577300" cy="2163900"/>
          </a:xfrm>
          <a:prstGeom prst="rect">
            <a:avLst/>
          </a:prstGeom>
        </p:spPr>
        <p:txBody>
          <a:bodyPr/>
          <a:lstStyle/>
          <a:p>
            <a:pPr algn="l">
              <a:defRPr sz="7600"/>
            </a:pPr>
            <a:r>
              <a:t>Decouple Authentication From Keystone</a:t>
            </a:r>
          </a:p>
          <a:p>
            <a:pPr algn="l">
              <a:defRPr sz="7600"/>
            </a:pPr>
          </a:p>
        </p:txBody>
      </p:sp>
      <p:sp>
        <p:nvSpPr>
          <p:cNvPr id="1807" name="角丸四角形 14"/>
          <p:cNvSpPr/>
          <p:nvPr/>
        </p:nvSpPr>
        <p:spPr>
          <a:xfrm>
            <a:off x="4341668" y="5314182"/>
            <a:ext cx="5043844" cy="6949077"/>
          </a:xfrm>
          <a:prstGeom prst="roundRect">
            <a:avLst>
              <a:gd name="adj" fmla="val 0"/>
            </a:avLst>
          </a:prstGeom>
          <a:solidFill>
            <a:srgbClr val="BBC4E1"/>
          </a:solidFill>
          <a:ln w="63500">
            <a:solidFill>
              <a:srgbClr val="0C70E8"/>
            </a:solidFill>
            <a:miter lim="400000"/>
          </a:ln>
        </p:spPr>
        <p:txBody>
          <a:bodyPr lIns="359999" tIns="359999" rIns="359999" bIns="359999" anchor="ctr"/>
          <a:lstStyle/>
          <a:p>
            <a:pPr defTabSz="719999">
              <a:lnSpc>
                <a:spcPct val="80000"/>
              </a:lnSpc>
              <a:spcBef>
                <a:spcPts val="2000"/>
              </a:spcBef>
              <a:defRPr sz="3500"/>
            </a:pPr>
          </a:p>
        </p:txBody>
      </p:sp>
      <p:sp>
        <p:nvSpPr>
          <p:cNvPr id="1808" name="Deployment Workload"/>
          <p:cNvSpPr txBox="1"/>
          <p:nvPr/>
        </p:nvSpPr>
        <p:spPr>
          <a:xfrm>
            <a:off x="5309972" y="5588074"/>
            <a:ext cx="3107235" cy="447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Deployment Workload</a:t>
            </a:r>
          </a:p>
        </p:txBody>
      </p:sp>
      <p:grpSp>
        <p:nvGrpSpPr>
          <p:cNvPr id="1811" name="Group"/>
          <p:cNvGrpSpPr/>
          <p:nvPr/>
        </p:nvGrpSpPr>
        <p:grpSpPr>
          <a:xfrm>
            <a:off x="4615630" y="6434525"/>
            <a:ext cx="4495920" cy="1729790"/>
            <a:chOff x="0" y="0"/>
            <a:chExt cx="4495918" cy="1729789"/>
          </a:xfrm>
        </p:grpSpPr>
        <p:sp>
          <p:nvSpPr>
            <p:cNvPr id="1809" name="角丸四角形 16"/>
            <p:cNvSpPr/>
            <p:nvPr/>
          </p:nvSpPr>
          <p:spPr>
            <a:xfrm>
              <a:off x="0" y="0"/>
              <a:ext cx="4495919" cy="1729790"/>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810" name="Apache Web Server"/>
            <p:cNvSpPr txBox="1"/>
            <p:nvPr/>
          </p:nvSpPr>
          <p:spPr>
            <a:xfrm>
              <a:off x="92123" y="2286"/>
              <a:ext cx="3079116"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Apache Web Server</a:t>
              </a:r>
            </a:p>
          </p:txBody>
        </p:sp>
      </p:grpSp>
      <p:pic>
        <p:nvPicPr>
          <p:cNvPr id="1812" name="Image" descr="Image"/>
          <p:cNvPicPr>
            <a:picLocks noChangeAspect="1"/>
          </p:cNvPicPr>
          <p:nvPr/>
        </p:nvPicPr>
        <p:blipFill>
          <a:blip r:embed="rId3">
            <a:extLst/>
          </a:blip>
          <a:stretch>
            <a:fillRect/>
          </a:stretch>
        </p:blipFill>
        <p:spPr>
          <a:xfrm>
            <a:off x="7508777" y="6434525"/>
            <a:ext cx="1160291" cy="1729790"/>
          </a:xfrm>
          <a:prstGeom prst="rect">
            <a:avLst/>
          </a:prstGeom>
          <a:ln w="12700">
            <a:miter lim="400000"/>
          </a:ln>
        </p:spPr>
      </p:pic>
      <p:grpSp>
        <p:nvGrpSpPr>
          <p:cNvPr id="1817" name="Group"/>
          <p:cNvGrpSpPr/>
          <p:nvPr/>
        </p:nvGrpSpPr>
        <p:grpSpPr>
          <a:xfrm>
            <a:off x="4627245" y="8375667"/>
            <a:ext cx="4472690" cy="1729791"/>
            <a:chOff x="0" y="0"/>
            <a:chExt cx="4472688" cy="1729789"/>
          </a:xfrm>
        </p:grpSpPr>
        <p:sp>
          <p:nvSpPr>
            <p:cNvPr id="1813"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814"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815" name="Keystone WSGI-Server"/>
            <p:cNvSpPr txBox="1"/>
            <p:nvPr/>
          </p:nvSpPr>
          <p:spPr>
            <a:xfrm>
              <a:off x="91647" y="2274"/>
              <a:ext cx="354576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WSGI-Server</a:t>
              </a:r>
            </a:p>
          </p:txBody>
        </p:sp>
        <p:sp>
          <p:nvSpPr>
            <p:cNvPr id="1816" name="Apache mod_wsgi"/>
            <p:cNvSpPr txBox="1"/>
            <p:nvPr/>
          </p:nvSpPr>
          <p:spPr>
            <a:xfrm>
              <a:off x="703811" y="1313480"/>
              <a:ext cx="2189833"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Apache mod_wsgi</a:t>
              </a:r>
            </a:p>
          </p:txBody>
        </p:sp>
      </p:grpSp>
      <p:pic>
        <p:nvPicPr>
          <p:cNvPr id="1818" name="Image" descr="Image"/>
          <p:cNvPicPr>
            <a:picLocks noChangeAspect="1"/>
          </p:cNvPicPr>
          <p:nvPr/>
        </p:nvPicPr>
        <p:blipFill>
          <a:blip r:embed="rId3">
            <a:extLst/>
          </a:blip>
          <a:stretch>
            <a:fillRect/>
          </a:stretch>
        </p:blipFill>
        <p:spPr>
          <a:xfrm>
            <a:off x="8060681" y="8375667"/>
            <a:ext cx="851878" cy="1270001"/>
          </a:xfrm>
          <a:prstGeom prst="rect">
            <a:avLst/>
          </a:prstGeom>
          <a:ln w="12700">
            <a:miter lim="400000"/>
          </a:ln>
        </p:spPr>
      </p:pic>
      <p:grpSp>
        <p:nvGrpSpPr>
          <p:cNvPr id="1823" name="Group"/>
          <p:cNvGrpSpPr/>
          <p:nvPr/>
        </p:nvGrpSpPr>
        <p:grpSpPr>
          <a:xfrm>
            <a:off x="4627245" y="10316810"/>
            <a:ext cx="4472690" cy="1729791"/>
            <a:chOff x="0" y="0"/>
            <a:chExt cx="4472688" cy="1729789"/>
          </a:xfrm>
        </p:grpSpPr>
        <p:sp>
          <p:nvSpPr>
            <p:cNvPr id="1819"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820"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1821" name="Keystone WSGI-APP"/>
            <p:cNvSpPr txBox="1"/>
            <p:nvPr/>
          </p:nvSpPr>
          <p:spPr>
            <a:xfrm>
              <a:off x="91647" y="2274"/>
              <a:ext cx="3233949"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Keystone WSGI-APP</a:t>
              </a:r>
            </a:p>
          </p:txBody>
        </p:sp>
        <p:sp>
          <p:nvSpPr>
            <p:cNvPr id="1822" name="webob"/>
            <p:cNvSpPr txBox="1"/>
            <p:nvPr/>
          </p:nvSpPr>
          <p:spPr>
            <a:xfrm>
              <a:off x="703811" y="1313480"/>
              <a:ext cx="862782" cy="385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000"/>
              </a:lvl1pPr>
            </a:lstStyle>
            <a:p>
              <a:pPr/>
              <a:r>
                <a:t>webob</a:t>
              </a:r>
            </a:p>
          </p:txBody>
        </p:sp>
      </p:grpSp>
      <p:pic>
        <p:nvPicPr>
          <p:cNvPr id="1824" name="Image" descr="Image"/>
          <p:cNvPicPr>
            <a:picLocks noChangeAspect="1"/>
          </p:cNvPicPr>
          <p:nvPr/>
        </p:nvPicPr>
        <p:blipFill>
          <a:blip r:embed="rId4">
            <a:extLst/>
          </a:blip>
          <a:stretch>
            <a:fillRect/>
          </a:stretch>
        </p:blipFill>
        <p:spPr>
          <a:xfrm>
            <a:off x="7736099" y="10150944"/>
            <a:ext cx="1501041" cy="1501040"/>
          </a:xfrm>
          <a:prstGeom prst="rect">
            <a:avLst/>
          </a:prstGeom>
          <a:ln w="12700">
            <a:miter lim="400000"/>
          </a:ln>
        </p:spPr>
      </p:pic>
      <p:sp>
        <p:nvSpPr>
          <p:cNvPr id="1825" name="角丸四角形 14"/>
          <p:cNvSpPr/>
          <p:nvPr/>
        </p:nvSpPr>
        <p:spPr>
          <a:xfrm>
            <a:off x="13642658" y="5338485"/>
            <a:ext cx="5043844" cy="6949077"/>
          </a:xfrm>
          <a:prstGeom prst="roundRect">
            <a:avLst>
              <a:gd name="adj" fmla="val 0"/>
            </a:avLst>
          </a:prstGeom>
          <a:solidFill>
            <a:srgbClr val="BBC4E1"/>
          </a:solidFill>
          <a:ln w="63500">
            <a:solidFill>
              <a:schemeClr val="accent3">
                <a:hueOff val="362282"/>
                <a:satOff val="31803"/>
                <a:lumOff val="-18242"/>
              </a:schemeClr>
            </a:solidFill>
            <a:miter lim="400000"/>
          </a:ln>
        </p:spPr>
        <p:txBody>
          <a:bodyPr lIns="359999" tIns="359999" rIns="359999" bIns="359999" anchor="ctr"/>
          <a:lstStyle/>
          <a:p>
            <a:pPr defTabSz="719999">
              <a:lnSpc>
                <a:spcPct val="80000"/>
              </a:lnSpc>
              <a:spcBef>
                <a:spcPts val="2000"/>
              </a:spcBef>
              <a:defRPr sz="3500"/>
            </a:pPr>
          </a:p>
        </p:txBody>
      </p:sp>
      <p:sp>
        <p:nvSpPr>
          <p:cNvPr id="1826" name="角丸四角形 14"/>
          <p:cNvSpPr/>
          <p:nvPr/>
        </p:nvSpPr>
        <p:spPr>
          <a:xfrm>
            <a:off x="10719578" y="5314182"/>
            <a:ext cx="1437540" cy="6949077"/>
          </a:xfrm>
          <a:prstGeom prst="roundRect">
            <a:avLst>
              <a:gd name="adj" fmla="val 0"/>
            </a:avLst>
          </a:prstGeom>
          <a:solidFill>
            <a:srgbClr val="BBC4E1"/>
          </a:solidFill>
          <a:ln w="63500">
            <a:solidFill>
              <a:srgbClr val="0C70E8"/>
            </a:solidFill>
            <a:miter lim="400000"/>
          </a:ln>
        </p:spPr>
        <p:txBody>
          <a:bodyPr lIns="359999" tIns="359999" rIns="359999" bIns="359999" anchor="ctr"/>
          <a:lstStyle/>
          <a:p>
            <a:pPr defTabSz="719999">
              <a:lnSpc>
                <a:spcPct val="80000"/>
              </a:lnSpc>
              <a:spcBef>
                <a:spcPts val="2000"/>
              </a:spcBef>
              <a:defRPr sz="3500"/>
            </a:pPr>
          </a:p>
        </p:txBody>
      </p:sp>
      <p:sp>
        <p:nvSpPr>
          <p:cNvPr id="1827" name="Service"/>
          <p:cNvSpPr txBox="1"/>
          <p:nvPr/>
        </p:nvSpPr>
        <p:spPr>
          <a:xfrm>
            <a:off x="10873023" y="8345526"/>
            <a:ext cx="1130649"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Service</a:t>
            </a:r>
          </a:p>
        </p:txBody>
      </p:sp>
      <p:pic>
        <p:nvPicPr>
          <p:cNvPr id="1828" name="Image" descr="Image"/>
          <p:cNvPicPr>
            <a:picLocks noChangeAspect="1"/>
          </p:cNvPicPr>
          <p:nvPr/>
        </p:nvPicPr>
        <p:blipFill>
          <a:blip r:embed="rId5">
            <a:extLst/>
          </a:blip>
          <a:stretch>
            <a:fillRect/>
          </a:stretch>
        </p:blipFill>
        <p:spPr>
          <a:xfrm>
            <a:off x="13197648" y="4558574"/>
            <a:ext cx="1146526" cy="1146526"/>
          </a:xfrm>
          <a:prstGeom prst="rect">
            <a:avLst/>
          </a:prstGeom>
          <a:ln w="12700">
            <a:miter lim="400000"/>
          </a:ln>
        </p:spPr>
      </p:pic>
      <p:grpSp>
        <p:nvGrpSpPr>
          <p:cNvPr id="1831" name="Group"/>
          <p:cNvGrpSpPr/>
          <p:nvPr/>
        </p:nvGrpSpPr>
        <p:grpSpPr>
          <a:xfrm>
            <a:off x="14042550" y="6796462"/>
            <a:ext cx="4244059" cy="1632888"/>
            <a:chOff x="0" y="0"/>
            <a:chExt cx="4244058" cy="1632887"/>
          </a:xfrm>
        </p:grpSpPr>
        <p:sp>
          <p:nvSpPr>
            <p:cNvPr id="1829" name="角丸四角形 16"/>
            <p:cNvSpPr/>
            <p:nvPr/>
          </p:nvSpPr>
          <p:spPr>
            <a:xfrm>
              <a:off x="0" y="0"/>
              <a:ext cx="4244059" cy="1632888"/>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830" name="Ingress-Keystone"/>
            <p:cNvSpPr txBox="1"/>
            <p:nvPr/>
          </p:nvSpPr>
          <p:spPr>
            <a:xfrm>
              <a:off x="86962" y="2158"/>
              <a:ext cx="2906624" cy="4597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Ingress-Keystone</a:t>
              </a:r>
            </a:p>
          </p:txBody>
        </p:sp>
      </p:grpSp>
      <p:sp>
        <p:nvSpPr>
          <p:cNvPr id="1832" name="Nginx-Ingress Controller"/>
          <p:cNvSpPr txBox="1"/>
          <p:nvPr/>
        </p:nvSpPr>
        <p:spPr>
          <a:xfrm>
            <a:off x="14485033" y="5622914"/>
            <a:ext cx="3400575" cy="447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Nginx-Ingress Controller</a:t>
            </a:r>
          </a:p>
        </p:txBody>
      </p:sp>
      <p:pic>
        <p:nvPicPr>
          <p:cNvPr id="1833" name="Image" descr="Image"/>
          <p:cNvPicPr>
            <a:picLocks noChangeAspect="1"/>
          </p:cNvPicPr>
          <p:nvPr/>
        </p:nvPicPr>
        <p:blipFill>
          <a:blip r:embed="rId6">
            <a:extLst/>
          </a:blip>
          <a:stretch>
            <a:fillRect/>
          </a:stretch>
        </p:blipFill>
        <p:spPr>
          <a:xfrm>
            <a:off x="1609694" y="6756937"/>
            <a:ext cx="1084968" cy="1084967"/>
          </a:xfrm>
          <a:prstGeom prst="rect">
            <a:avLst/>
          </a:prstGeom>
          <a:ln w="12700">
            <a:miter lim="400000"/>
          </a:ln>
        </p:spPr>
      </p:pic>
      <p:pic>
        <p:nvPicPr>
          <p:cNvPr id="1834" name="Image" descr="Image"/>
          <p:cNvPicPr>
            <a:picLocks noChangeAspect="1"/>
          </p:cNvPicPr>
          <p:nvPr/>
        </p:nvPicPr>
        <p:blipFill>
          <a:blip r:embed="rId7">
            <a:extLst/>
          </a:blip>
          <a:stretch>
            <a:fillRect/>
          </a:stretch>
        </p:blipFill>
        <p:spPr>
          <a:xfrm>
            <a:off x="1769189" y="9261492"/>
            <a:ext cx="1084967" cy="1084967"/>
          </a:xfrm>
          <a:prstGeom prst="rect">
            <a:avLst/>
          </a:prstGeom>
          <a:ln w="12700">
            <a:miter lim="400000"/>
          </a:ln>
        </p:spPr>
      </p:pic>
      <p:sp>
        <p:nvSpPr>
          <p:cNvPr id="1835" name="Line"/>
          <p:cNvSpPr/>
          <p:nvPr/>
        </p:nvSpPr>
        <p:spPr>
          <a:xfrm>
            <a:off x="2656897" y="9803975"/>
            <a:ext cx="1628327" cy="1"/>
          </a:xfrm>
          <a:prstGeom prst="line">
            <a:avLst/>
          </a:prstGeom>
          <a:ln w="88900" cap="rnd">
            <a:solidFill>
              <a:srgbClr val="929292"/>
            </a:solidFill>
            <a:custDash>
              <a:ds d="100000" sp="200000"/>
            </a:custDash>
            <a:miter lim="400000"/>
            <a:tailEnd type="triangle"/>
          </a:ln>
        </p:spPr>
        <p:txBody>
          <a:bodyPr lIns="50800" tIns="50800" rIns="50800" bIns="50800" anchor="ctr"/>
          <a:lstStyle/>
          <a:p>
            <a:pPr/>
          </a:p>
        </p:txBody>
      </p:sp>
      <p:sp>
        <p:nvSpPr>
          <p:cNvPr id="1836" name="Line"/>
          <p:cNvSpPr/>
          <p:nvPr/>
        </p:nvSpPr>
        <p:spPr>
          <a:xfrm>
            <a:off x="2495057" y="7473019"/>
            <a:ext cx="1952007" cy="1"/>
          </a:xfrm>
          <a:prstGeom prst="line">
            <a:avLst/>
          </a:prstGeom>
          <a:ln w="88900" cap="rnd">
            <a:solidFill>
              <a:srgbClr val="929292"/>
            </a:solidFill>
            <a:custDash>
              <a:ds d="100000" sp="200000"/>
            </a:custDash>
            <a:miter lim="400000"/>
            <a:tailEnd type="triangle"/>
          </a:ln>
        </p:spPr>
        <p:txBody>
          <a:bodyPr lIns="50800" tIns="50800" rIns="50800" bIns="50800" anchor="ctr"/>
          <a:lstStyle/>
          <a:p>
            <a:pPr/>
          </a:p>
        </p:txBody>
      </p:sp>
      <p:grpSp>
        <p:nvGrpSpPr>
          <p:cNvPr id="1839" name="Group"/>
          <p:cNvGrpSpPr/>
          <p:nvPr/>
        </p:nvGrpSpPr>
        <p:grpSpPr>
          <a:xfrm>
            <a:off x="14071699" y="9022371"/>
            <a:ext cx="4244059" cy="1632888"/>
            <a:chOff x="0" y="0"/>
            <a:chExt cx="4244058" cy="1632887"/>
          </a:xfrm>
        </p:grpSpPr>
        <p:sp>
          <p:nvSpPr>
            <p:cNvPr id="1837" name="角丸四角形 16"/>
            <p:cNvSpPr/>
            <p:nvPr/>
          </p:nvSpPr>
          <p:spPr>
            <a:xfrm>
              <a:off x="0" y="0"/>
              <a:ext cx="4244059" cy="1632888"/>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838" name="Ingress-Nova"/>
            <p:cNvSpPr txBox="1"/>
            <p:nvPr/>
          </p:nvSpPr>
          <p:spPr>
            <a:xfrm>
              <a:off x="86962" y="2158"/>
              <a:ext cx="2906624" cy="4597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Ingress-Nova</a:t>
              </a:r>
            </a:p>
          </p:txBody>
        </p:sp>
      </p:grpSp>
      <p:pic>
        <p:nvPicPr>
          <p:cNvPr id="1840" name="Image" descr="Image"/>
          <p:cNvPicPr>
            <a:picLocks noChangeAspect="1"/>
          </p:cNvPicPr>
          <p:nvPr/>
        </p:nvPicPr>
        <p:blipFill>
          <a:blip r:embed="rId8">
            <a:extLst/>
          </a:blip>
          <a:stretch>
            <a:fillRect/>
          </a:stretch>
        </p:blipFill>
        <p:spPr>
          <a:xfrm>
            <a:off x="17482405" y="6190124"/>
            <a:ext cx="1084968" cy="1084967"/>
          </a:xfrm>
          <a:prstGeom prst="rect">
            <a:avLst/>
          </a:prstGeom>
          <a:ln w="12700">
            <a:miter lim="400000"/>
          </a:ln>
        </p:spPr>
      </p:pic>
      <p:pic>
        <p:nvPicPr>
          <p:cNvPr id="1841" name="Image" descr="Image"/>
          <p:cNvPicPr>
            <a:picLocks noChangeAspect="1"/>
          </p:cNvPicPr>
          <p:nvPr/>
        </p:nvPicPr>
        <p:blipFill>
          <a:blip r:embed="rId8">
            <a:extLst/>
          </a:blip>
          <a:stretch>
            <a:fillRect/>
          </a:stretch>
        </p:blipFill>
        <p:spPr>
          <a:xfrm>
            <a:off x="17482405" y="8503025"/>
            <a:ext cx="1084968" cy="1084967"/>
          </a:xfrm>
          <a:prstGeom prst="rect">
            <a:avLst/>
          </a:prstGeom>
          <a:ln w="12700">
            <a:miter lim="400000"/>
          </a:ln>
        </p:spPr>
      </p:pic>
      <p:pic>
        <p:nvPicPr>
          <p:cNvPr id="1842" name="Image" descr="Image"/>
          <p:cNvPicPr>
            <a:picLocks noChangeAspect="1"/>
          </p:cNvPicPr>
          <p:nvPr/>
        </p:nvPicPr>
        <p:blipFill>
          <a:blip r:embed="rId9">
            <a:extLst/>
          </a:blip>
          <a:stretch>
            <a:fillRect/>
          </a:stretch>
        </p:blipFill>
        <p:spPr>
          <a:xfrm>
            <a:off x="10186248" y="4735217"/>
            <a:ext cx="1084968" cy="1084967"/>
          </a:xfrm>
          <a:prstGeom prst="rect">
            <a:avLst/>
          </a:prstGeom>
          <a:ln w="12700">
            <a:miter lim="400000"/>
          </a:ln>
        </p:spPr>
      </p:pic>
      <p:pic>
        <p:nvPicPr>
          <p:cNvPr id="1843" name="Image" descr="Image"/>
          <p:cNvPicPr>
            <a:picLocks noChangeAspect="1"/>
          </p:cNvPicPr>
          <p:nvPr/>
        </p:nvPicPr>
        <p:blipFill>
          <a:blip r:embed="rId10">
            <a:extLst/>
          </a:blip>
          <a:stretch>
            <a:fillRect/>
          </a:stretch>
        </p:blipFill>
        <p:spPr>
          <a:xfrm>
            <a:off x="3755279" y="4735217"/>
            <a:ext cx="1084968" cy="1084967"/>
          </a:xfrm>
          <a:prstGeom prst="rect">
            <a:avLst/>
          </a:prstGeom>
          <a:ln w="12700">
            <a:miter lim="400000"/>
          </a:ln>
        </p:spPr>
      </p:pic>
      <p:sp>
        <p:nvSpPr>
          <p:cNvPr id="1844" name="角丸四角形 14"/>
          <p:cNvSpPr/>
          <p:nvPr/>
        </p:nvSpPr>
        <p:spPr>
          <a:xfrm>
            <a:off x="20357239" y="5314182"/>
            <a:ext cx="2150864" cy="6949077"/>
          </a:xfrm>
          <a:prstGeom prst="roundRect">
            <a:avLst>
              <a:gd name="adj" fmla="val 0"/>
            </a:avLst>
          </a:prstGeom>
          <a:solidFill>
            <a:srgbClr val="BBC4E1"/>
          </a:solidFill>
          <a:ln w="63500">
            <a:solidFill>
              <a:schemeClr val="accent6">
                <a:satOff val="-20754"/>
                <a:lumOff val="-16738"/>
              </a:schemeClr>
            </a:solidFill>
            <a:miter lim="400000"/>
          </a:ln>
        </p:spPr>
        <p:txBody>
          <a:bodyPr lIns="359999" tIns="359999" rIns="359999" bIns="359999" anchor="ctr"/>
          <a:lstStyle/>
          <a:p>
            <a:pPr defTabSz="719999">
              <a:lnSpc>
                <a:spcPct val="80000"/>
              </a:lnSpc>
              <a:spcBef>
                <a:spcPts val="2000"/>
              </a:spcBef>
              <a:defRPr sz="3500"/>
            </a:pPr>
          </a:p>
        </p:txBody>
      </p:sp>
      <p:pic>
        <p:nvPicPr>
          <p:cNvPr id="1845" name="Image" descr="Image"/>
          <p:cNvPicPr>
            <a:picLocks noChangeAspect="1"/>
          </p:cNvPicPr>
          <p:nvPr/>
        </p:nvPicPr>
        <p:blipFill>
          <a:blip r:embed="rId11">
            <a:extLst/>
          </a:blip>
          <a:stretch>
            <a:fillRect/>
          </a:stretch>
        </p:blipFill>
        <p:spPr>
          <a:xfrm>
            <a:off x="19782978" y="4686617"/>
            <a:ext cx="1084967" cy="1084967"/>
          </a:xfrm>
          <a:prstGeom prst="rect">
            <a:avLst/>
          </a:prstGeom>
          <a:ln w="12700">
            <a:miter lim="400000"/>
          </a:ln>
        </p:spPr>
      </p:pic>
      <p:sp>
        <p:nvSpPr>
          <p:cNvPr id="1846" name="Load Balancer"/>
          <p:cNvSpPr txBox="1"/>
          <p:nvPr/>
        </p:nvSpPr>
        <p:spPr>
          <a:xfrm>
            <a:off x="20392660" y="7853800"/>
            <a:ext cx="2080023"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Load Balancer</a:t>
            </a:r>
          </a:p>
        </p:txBody>
      </p:sp>
      <p:sp>
        <p:nvSpPr>
          <p:cNvPr id="1847" name="Line"/>
          <p:cNvSpPr/>
          <p:nvPr/>
        </p:nvSpPr>
        <p:spPr>
          <a:xfrm>
            <a:off x="9441956" y="8077414"/>
            <a:ext cx="1438178" cy="1"/>
          </a:xfrm>
          <a:prstGeom prst="line">
            <a:avLst/>
          </a:prstGeom>
          <a:ln w="88900">
            <a:solidFill>
              <a:srgbClr val="929292"/>
            </a:solidFill>
            <a:miter lim="400000"/>
            <a:headEnd type="triangle"/>
          </a:ln>
        </p:spPr>
        <p:txBody>
          <a:bodyPr lIns="50800" tIns="50800" rIns="50800" bIns="50800" anchor="ctr"/>
          <a:lstStyle/>
          <a:p>
            <a:pPr/>
          </a:p>
        </p:txBody>
      </p:sp>
      <p:sp>
        <p:nvSpPr>
          <p:cNvPr id="1848" name="Line"/>
          <p:cNvSpPr/>
          <p:nvPr/>
        </p:nvSpPr>
        <p:spPr>
          <a:xfrm>
            <a:off x="18591472" y="8077414"/>
            <a:ext cx="1691189" cy="1"/>
          </a:xfrm>
          <a:prstGeom prst="line">
            <a:avLst/>
          </a:prstGeom>
          <a:ln w="88900">
            <a:solidFill>
              <a:srgbClr val="929292"/>
            </a:solidFill>
            <a:miter lim="400000"/>
            <a:headEnd type="triangle"/>
          </a:ln>
        </p:spPr>
        <p:txBody>
          <a:bodyPr lIns="50800" tIns="50800" rIns="50800" bIns="50800" anchor="ctr"/>
          <a:lstStyle/>
          <a:p>
            <a:pPr/>
          </a:p>
        </p:txBody>
      </p:sp>
      <p:sp>
        <p:nvSpPr>
          <p:cNvPr id="1849" name="Line"/>
          <p:cNvSpPr/>
          <p:nvPr/>
        </p:nvSpPr>
        <p:spPr>
          <a:xfrm>
            <a:off x="12299511" y="8077414"/>
            <a:ext cx="1438178" cy="1"/>
          </a:xfrm>
          <a:prstGeom prst="line">
            <a:avLst/>
          </a:prstGeom>
          <a:ln w="88900">
            <a:solidFill>
              <a:srgbClr val="929292"/>
            </a:solidFill>
            <a:miter lim="400000"/>
            <a:head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3" name="角丸四角形 14"/>
          <p:cNvSpPr/>
          <p:nvPr/>
        </p:nvSpPr>
        <p:spPr>
          <a:xfrm>
            <a:off x="3422783" y="7335460"/>
            <a:ext cx="5043844" cy="5820199"/>
          </a:xfrm>
          <a:prstGeom prst="roundRect">
            <a:avLst>
              <a:gd name="adj" fmla="val 0"/>
            </a:avLst>
          </a:prstGeom>
          <a:solidFill>
            <a:srgbClr val="BBC4E1"/>
          </a:solidFill>
          <a:ln w="63500">
            <a:solidFill>
              <a:srgbClr val="0C70E8"/>
            </a:solidFill>
            <a:miter lim="400000"/>
          </a:ln>
        </p:spPr>
        <p:txBody>
          <a:bodyPr lIns="359999" tIns="359999" rIns="359999" bIns="359999" anchor="ctr"/>
          <a:lstStyle/>
          <a:p>
            <a:pPr defTabSz="719999">
              <a:lnSpc>
                <a:spcPct val="80000"/>
              </a:lnSpc>
              <a:spcBef>
                <a:spcPts val="2000"/>
              </a:spcBef>
              <a:defRPr sz="3500"/>
            </a:pPr>
          </a:p>
        </p:txBody>
      </p:sp>
      <p:sp>
        <p:nvSpPr>
          <p:cNvPr id="1854" name="Deployment Workload"/>
          <p:cNvSpPr txBox="1"/>
          <p:nvPr/>
        </p:nvSpPr>
        <p:spPr>
          <a:xfrm>
            <a:off x="4313883" y="7809310"/>
            <a:ext cx="3107235"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Deployment Workload</a:t>
            </a:r>
          </a:p>
        </p:txBody>
      </p:sp>
      <p:sp>
        <p:nvSpPr>
          <p:cNvPr id="1855" name="Group"/>
          <p:cNvSpPr/>
          <p:nvPr/>
        </p:nvSpPr>
        <p:spPr>
          <a:xfrm>
            <a:off x="3645085" y="8804112"/>
            <a:ext cx="4495920" cy="975728"/>
          </a:xfrm>
          <a:prstGeom prst="roundRect">
            <a:avLst>
              <a:gd name="adj" fmla="val 0"/>
            </a:avLst>
          </a:prstGeom>
          <a:solidFill>
            <a:srgbClr val="27282E"/>
          </a:solidFill>
          <a:ln w="12700">
            <a:miter lim="400000"/>
          </a:ln>
        </p:spPr>
        <p:txBody>
          <a:bodyPr lIns="359999" tIns="359999" rIns="359999" bIns="359999" anchor="ctr"/>
          <a:lstStyle/>
          <a:p>
            <a:pPr defTabSz="719999">
              <a:lnSpc>
                <a:spcPct val="80000"/>
              </a:lnSpc>
              <a:spcBef>
                <a:spcPts val="2000"/>
              </a:spcBef>
              <a:defRPr sz="3500"/>
            </a:pPr>
          </a:p>
        </p:txBody>
      </p:sp>
      <p:pic>
        <p:nvPicPr>
          <p:cNvPr id="1856" name="Image" descr="Image"/>
          <p:cNvPicPr>
            <a:picLocks noChangeAspect="1"/>
          </p:cNvPicPr>
          <p:nvPr/>
        </p:nvPicPr>
        <p:blipFill>
          <a:blip r:embed="rId3">
            <a:extLst/>
          </a:blip>
          <a:stretch>
            <a:fillRect/>
          </a:stretch>
        </p:blipFill>
        <p:spPr>
          <a:xfrm>
            <a:off x="7402871" y="8397247"/>
            <a:ext cx="927401" cy="1382593"/>
          </a:xfrm>
          <a:prstGeom prst="rect">
            <a:avLst/>
          </a:prstGeom>
          <a:ln w="12700">
            <a:miter lim="400000"/>
          </a:ln>
        </p:spPr>
      </p:pic>
      <p:sp>
        <p:nvSpPr>
          <p:cNvPr id="1857" name="角丸四角形 14"/>
          <p:cNvSpPr/>
          <p:nvPr/>
        </p:nvSpPr>
        <p:spPr>
          <a:xfrm>
            <a:off x="12672114" y="874785"/>
            <a:ext cx="5043843" cy="12418800"/>
          </a:xfrm>
          <a:prstGeom prst="roundRect">
            <a:avLst>
              <a:gd name="adj" fmla="val 0"/>
            </a:avLst>
          </a:prstGeom>
          <a:solidFill>
            <a:srgbClr val="BBC4E1"/>
          </a:solidFill>
          <a:ln w="63500">
            <a:solidFill>
              <a:schemeClr val="accent3">
                <a:hueOff val="362282"/>
                <a:satOff val="31803"/>
                <a:lumOff val="-18242"/>
              </a:schemeClr>
            </a:solidFill>
            <a:miter lim="400000"/>
          </a:ln>
        </p:spPr>
        <p:txBody>
          <a:bodyPr lIns="359999" tIns="359999" rIns="359999" bIns="359999" anchor="ctr"/>
          <a:lstStyle/>
          <a:p>
            <a:pPr defTabSz="719999">
              <a:lnSpc>
                <a:spcPct val="80000"/>
              </a:lnSpc>
              <a:spcBef>
                <a:spcPts val="2000"/>
              </a:spcBef>
              <a:defRPr sz="3500"/>
            </a:pPr>
          </a:p>
        </p:txBody>
      </p:sp>
      <p:sp>
        <p:nvSpPr>
          <p:cNvPr id="1858" name="角丸四角形 14"/>
          <p:cNvSpPr/>
          <p:nvPr/>
        </p:nvSpPr>
        <p:spPr>
          <a:xfrm>
            <a:off x="9749033" y="850482"/>
            <a:ext cx="1437540" cy="12418800"/>
          </a:xfrm>
          <a:prstGeom prst="roundRect">
            <a:avLst>
              <a:gd name="adj" fmla="val 0"/>
            </a:avLst>
          </a:prstGeom>
          <a:solidFill>
            <a:srgbClr val="BBC4E1"/>
          </a:solidFill>
          <a:ln w="63500">
            <a:solidFill>
              <a:srgbClr val="0C70E8"/>
            </a:solidFill>
            <a:miter lim="400000"/>
          </a:ln>
        </p:spPr>
        <p:txBody>
          <a:bodyPr lIns="359999" tIns="359999" rIns="359999" bIns="359999" anchor="ctr"/>
          <a:lstStyle/>
          <a:p>
            <a:pPr defTabSz="719999">
              <a:lnSpc>
                <a:spcPct val="80000"/>
              </a:lnSpc>
              <a:spcBef>
                <a:spcPts val="2000"/>
              </a:spcBef>
              <a:defRPr sz="3500"/>
            </a:pPr>
          </a:p>
        </p:txBody>
      </p:sp>
      <p:sp>
        <p:nvSpPr>
          <p:cNvPr id="1859" name="Service"/>
          <p:cNvSpPr txBox="1"/>
          <p:nvPr/>
        </p:nvSpPr>
        <p:spPr>
          <a:xfrm>
            <a:off x="9902480" y="6517758"/>
            <a:ext cx="1130648" cy="447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Service</a:t>
            </a:r>
          </a:p>
        </p:txBody>
      </p:sp>
      <p:pic>
        <p:nvPicPr>
          <p:cNvPr id="1860" name="Image" descr="Image"/>
          <p:cNvPicPr>
            <a:picLocks noChangeAspect="1"/>
          </p:cNvPicPr>
          <p:nvPr/>
        </p:nvPicPr>
        <p:blipFill>
          <a:blip r:embed="rId4">
            <a:extLst/>
          </a:blip>
          <a:stretch>
            <a:fillRect/>
          </a:stretch>
        </p:blipFill>
        <p:spPr>
          <a:xfrm>
            <a:off x="12227104" y="220316"/>
            <a:ext cx="1146525" cy="1146526"/>
          </a:xfrm>
          <a:prstGeom prst="rect">
            <a:avLst/>
          </a:prstGeom>
          <a:ln w="12700">
            <a:miter lim="400000"/>
          </a:ln>
        </p:spPr>
      </p:pic>
      <p:grpSp>
        <p:nvGrpSpPr>
          <p:cNvPr id="1863" name="Group"/>
          <p:cNvGrpSpPr/>
          <p:nvPr/>
        </p:nvGrpSpPr>
        <p:grpSpPr>
          <a:xfrm>
            <a:off x="13072008" y="2638865"/>
            <a:ext cx="4244059" cy="1632888"/>
            <a:chOff x="0" y="0"/>
            <a:chExt cx="4244058" cy="1632887"/>
          </a:xfrm>
        </p:grpSpPr>
        <p:sp>
          <p:nvSpPr>
            <p:cNvPr id="1861" name="角丸四角形 16"/>
            <p:cNvSpPr/>
            <p:nvPr/>
          </p:nvSpPr>
          <p:spPr>
            <a:xfrm>
              <a:off x="0" y="0"/>
              <a:ext cx="4244059" cy="1632888"/>
            </a:xfrm>
            <a:prstGeom prst="roundRect">
              <a:avLst>
                <a:gd name="adj" fmla="val 0"/>
              </a:avLst>
            </a:prstGeom>
            <a:solidFill>
              <a:schemeClr val="accent1"/>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862" name="Ingress-Keystone-Auth"/>
            <p:cNvSpPr txBox="1"/>
            <p:nvPr/>
          </p:nvSpPr>
          <p:spPr>
            <a:xfrm>
              <a:off x="86962" y="2158"/>
              <a:ext cx="2906624" cy="9510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Ingress-Keystone-Auth</a:t>
              </a:r>
            </a:p>
          </p:txBody>
        </p:sp>
      </p:grpSp>
      <p:sp>
        <p:nvSpPr>
          <p:cNvPr id="1864" name="Nginx-Ingress Controller"/>
          <p:cNvSpPr txBox="1"/>
          <p:nvPr/>
        </p:nvSpPr>
        <p:spPr>
          <a:xfrm>
            <a:off x="13493750" y="1371418"/>
            <a:ext cx="3400574"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Nginx-Ingress Controller</a:t>
            </a:r>
          </a:p>
        </p:txBody>
      </p:sp>
      <p:pic>
        <p:nvPicPr>
          <p:cNvPr id="1865" name="Image" descr="Image"/>
          <p:cNvPicPr>
            <a:picLocks noChangeAspect="1"/>
          </p:cNvPicPr>
          <p:nvPr/>
        </p:nvPicPr>
        <p:blipFill>
          <a:blip r:embed="rId5">
            <a:extLst/>
          </a:blip>
          <a:stretch>
            <a:fillRect/>
          </a:stretch>
        </p:blipFill>
        <p:spPr>
          <a:xfrm>
            <a:off x="208118" y="4330002"/>
            <a:ext cx="1084967" cy="1084968"/>
          </a:xfrm>
          <a:prstGeom prst="rect">
            <a:avLst/>
          </a:prstGeom>
          <a:ln w="12700">
            <a:miter lim="400000"/>
          </a:ln>
        </p:spPr>
      </p:pic>
      <p:pic>
        <p:nvPicPr>
          <p:cNvPr id="1866" name="Image" descr="Image"/>
          <p:cNvPicPr>
            <a:picLocks noChangeAspect="1"/>
          </p:cNvPicPr>
          <p:nvPr/>
        </p:nvPicPr>
        <p:blipFill>
          <a:blip r:embed="rId6">
            <a:extLst/>
          </a:blip>
          <a:stretch>
            <a:fillRect/>
          </a:stretch>
        </p:blipFill>
        <p:spPr>
          <a:xfrm>
            <a:off x="208118" y="10013064"/>
            <a:ext cx="1084967" cy="1084968"/>
          </a:xfrm>
          <a:prstGeom prst="rect">
            <a:avLst/>
          </a:prstGeom>
          <a:ln w="12700">
            <a:miter lim="400000"/>
          </a:ln>
        </p:spPr>
      </p:pic>
      <p:grpSp>
        <p:nvGrpSpPr>
          <p:cNvPr id="1869" name="Group"/>
          <p:cNvGrpSpPr/>
          <p:nvPr/>
        </p:nvGrpSpPr>
        <p:grpSpPr>
          <a:xfrm>
            <a:off x="13072008" y="8758719"/>
            <a:ext cx="4244059" cy="1632888"/>
            <a:chOff x="0" y="0"/>
            <a:chExt cx="4244058" cy="1632887"/>
          </a:xfrm>
        </p:grpSpPr>
        <p:sp>
          <p:nvSpPr>
            <p:cNvPr id="1867" name="角丸四角形 16"/>
            <p:cNvSpPr/>
            <p:nvPr/>
          </p:nvSpPr>
          <p:spPr>
            <a:xfrm>
              <a:off x="0" y="0"/>
              <a:ext cx="4244059" cy="1632888"/>
            </a:xfrm>
            <a:prstGeom prst="roundRect">
              <a:avLst>
                <a:gd name="adj" fmla="val 0"/>
              </a:avLst>
            </a:prstGeom>
            <a:solidFill>
              <a:schemeClr val="accent4">
                <a:hueOff val="-1247790"/>
                <a:lumOff val="-12326"/>
              </a:schemeClr>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868" name="Ingress-Keystone-Others"/>
            <p:cNvSpPr txBox="1"/>
            <p:nvPr/>
          </p:nvSpPr>
          <p:spPr>
            <a:xfrm>
              <a:off x="86962" y="2158"/>
              <a:ext cx="2906625" cy="8497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Ingress-Keystone-Others</a:t>
              </a:r>
            </a:p>
          </p:txBody>
        </p:sp>
      </p:grpSp>
      <p:pic>
        <p:nvPicPr>
          <p:cNvPr id="1870" name="Image" descr="Image"/>
          <p:cNvPicPr>
            <a:picLocks noChangeAspect="1"/>
          </p:cNvPicPr>
          <p:nvPr/>
        </p:nvPicPr>
        <p:blipFill>
          <a:blip r:embed="rId7">
            <a:extLst/>
          </a:blip>
          <a:stretch>
            <a:fillRect/>
          </a:stretch>
        </p:blipFill>
        <p:spPr>
          <a:xfrm>
            <a:off x="16662741" y="2108168"/>
            <a:ext cx="1084967" cy="1084967"/>
          </a:xfrm>
          <a:prstGeom prst="rect">
            <a:avLst/>
          </a:prstGeom>
          <a:ln w="12700">
            <a:miter lim="400000"/>
          </a:ln>
        </p:spPr>
      </p:pic>
      <p:pic>
        <p:nvPicPr>
          <p:cNvPr id="1871" name="Image" descr="Image"/>
          <p:cNvPicPr>
            <a:picLocks noChangeAspect="1"/>
          </p:cNvPicPr>
          <p:nvPr/>
        </p:nvPicPr>
        <p:blipFill>
          <a:blip r:embed="rId7">
            <a:extLst/>
          </a:blip>
          <a:stretch>
            <a:fillRect/>
          </a:stretch>
        </p:blipFill>
        <p:spPr>
          <a:xfrm>
            <a:off x="16662741" y="9703075"/>
            <a:ext cx="1084967" cy="1084968"/>
          </a:xfrm>
          <a:prstGeom prst="rect">
            <a:avLst/>
          </a:prstGeom>
          <a:ln w="12700">
            <a:miter lim="400000"/>
          </a:ln>
        </p:spPr>
      </p:pic>
      <p:pic>
        <p:nvPicPr>
          <p:cNvPr id="1872" name="Image" descr="Image"/>
          <p:cNvPicPr>
            <a:picLocks noChangeAspect="1"/>
          </p:cNvPicPr>
          <p:nvPr/>
        </p:nvPicPr>
        <p:blipFill>
          <a:blip r:embed="rId8">
            <a:extLst/>
          </a:blip>
          <a:stretch>
            <a:fillRect/>
          </a:stretch>
        </p:blipFill>
        <p:spPr>
          <a:xfrm>
            <a:off x="9244076" y="251095"/>
            <a:ext cx="1084967" cy="1084968"/>
          </a:xfrm>
          <a:prstGeom prst="rect">
            <a:avLst/>
          </a:prstGeom>
          <a:ln w="12700">
            <a:miter lim="400000"/>
          </a:ln>
        </p:spPr>
      </p:pic>
      <p:pic>
        <p:nvPicPr>
          <p:cNvPr id="1873" name="Image" descr="Image"/>
          <p:cNvPicPr>
            <a:picLocks noChangeAspect="1"/>
          </p:cNvPicPr>
          <p:nvPr/>
        </p:nvPicPr>
        <p:blipFill>
          <a:blip r:embed="rId9">
            <a:extLst/>
          </a:blip>
          <a:stretch>
            <a:fillRect/>
          </a:stretch>
        </p:blipFill>
        <p:spPr>
          <a:xfrm>
            <a:off x="2898221" y="12410716"/>
            <a:ext cx="1084968" cy="1084968"/>
          </a:xfrm>
          <a:prstGeom prst="rect">
            <a:avLst/>
          </a:prstGeom>
          <a:ln w="12700">
            <a:miter lim="400000"/>
          </a:ln>
        </p:spPr>
      </p:pic>
      <p:sp>
        <p:nvSpPr>
          <p:cNvPr id="1874" name="Line"/>
          <p:cNvSpPr/>
          <p:nvPr/>
        </p:nvSpPr>
        <p:spPr>
          <a:xfrm>
            <a:off x="11296756" y="3807667"/>
            <a:ext cx="1333979" cy="1"/>
          </a:xfrm>
          <a:prstGeom prst="line">
            <a:avLst/>
          </a:prstGeom>
          <a:ln w="88900">
            <a:solidFill>
              <a:schemeClr val="accent1"/>
            </a:solidFill>
            <a:miter lim="400000"/>
            <a:headEnd type="triangle"/>
          </a:ln>
        </p:spPr>
        <p:txBody>
          <a:bodyPr lIns="50800" tIns="50800" rIns="50800" bIns="50800" anchor="ctr"/>
          <a:lstStyle/>
          <a:p>
            <a:pPr/>
          </a:p>
        </p:txBody>
      </p:sp>
      <p:sp>
        <p:nvSpPr>
          <p:cNvPr id="1875" name="Line"/>
          <p:cNvSpPr/>
          <p:nvPr/>
        </p:nvSpPr>
        <p:spPr>
          <a:xfrm flipV="1">
            <a:off x="17567641" y="6220341"/>
            <a:ext cx="5094996" cy="1385725"/>
          </a:xfrm>
          <a:prstGeom prst="line">
            <a:avLst/>
          </a:prstGeom>
          <a:ln w="88900">
            <a:solidFill>
              <a:srgbClr val="5E5E5E"/>
            </a:solidFill>
            <a:miter lim="400000"/>
            <a:headEnd type="triangle"/>
          </a:ln>
        </p:spPr>
        <p:txBody>
          <a:bodyPr lIns="50800" tIns="50800" rIns="50800" bIns="50800" anchor="ctr"/>
          <a:lstStyle/>
          <a:p>
            <a:pPr/>
          </a:p>
        </p:txBody>
      </p:sp>
      <p:sp>
        <p:nvSpPr>
          <p:cNvPr id="1876" name="Line"/>
          <p:cNvSpPr/>
          <p:nvPr/>
        </p:nvSpPr>
        <p:spPr>
          <a:xfrm>
            <a:off x="8321211" y="10626192"/>
            <a:ext cx="1371378" cy="1"/>
          </a:xfrm>
          <a:prstGeom prst="line">
            <a:avLst/>
          </a:prstGeom>
          <a:ln w="88900">
            <a:solidFill>
              <a:schemeClr val="accent4">
                <a:hueOff val="-1247790"/>
                <a:lumOff val="-12326"/>
              </a:schemeClr>
            </a:solidFill>
            <a:miter lim="400000"/>
            <a:headEnd type="triangle"/>
          </a:ln>
        </p:spPr>
        <p:txBody>
          <a:bodyPr lIns="50800" tIns="50800" rIns="50800" bIns="50800" anchor="ctr"/>
          <a:lstStyle/>
          <a:p>
            <a:pPr/>
          </a:p>
        </p:txBody>
      </p:sp>
      <p:sp>
        <p:nvSpPr>
          <p:cNvPr id="1877" name="Line"/>
          <p:cNvSpPr/>
          <p:nvPr/>
        </p:nvSpPr>
        <p:spPr>
          <a:xfrm>
            <a:off x="11166476" y="10555547"/>
            <a:ext cx="1521579" cy="1"/>
          </a:xfrm>
          <a:prstGeom prst="line">
            <a:avLst/>
          </a:prstGeom>
          <a:ln w="88900">
            <a:solidFill>
              <a:schemeClr val="accent4">
                <a:hueOff val="-1247790"/>
                <a:lumOff val="-12326"/>
              </a:schemeClr>
            </a:solidFill>
            <a:miter lim="400000"/>
            <a:headEnd type="triangle"/>
          </a:ln>
        </p:spPr>
        <p:txBody>
          <a:bodyPr lIns="50800" tIns="50800" rIns="50800" bIns="50800" anchor="ctr"/>
          <a:lstStyle/>
          <a:p>
            <a:pPr/>
          </a:p>
        </p:txBody>
      </p:sp>
      <p:sp>
        <p:nvSpPr>
          <p:cNvPr id="1878" name="Group"/>
          <p:cNvSpPr/>
          <p:nvPr/>
        </p:nvSpPr>
        <p:spPr>
          <a:xfrm>
            <a:off x="3645085" y="10173169"/>
            <a:ext cx="4495920" cy="975729"/>
          </a:xfrm>
          <a:prstGeom prst="roundRect">
            <a:avLst>
              <a:gd name="adj" fmla="val 0"/>
            </a:avLst>
          </a:prstGeom>
          <a:solidFill>
            <a:srgbClr val="27282E"/>
          </a:solidFill>
          <a:ln w="12700">
            <a:miter lim="400000"/>
          </a:ln>
        </p:spPr>
        <p:txBody>
          <a:bodyPr lIns="359999" tIns="359999" rIns="359999" bIns="359999" anchor="ctr"/>
          <a:lstStyle/>
          <a:p>
            <a:pPr defTabSz="719999">
              <a:lnSpc>
                <a:spcPct val="80000"/>
              </a:lnSpc>
              <a:spcBef>
                <a:spcPts val="2000"/>
              </a:spcBef>
              <a:defRPr sz="3500"/>
            </a:pPr>
          </a:p>
        </p:txBody>
      </p:sp>
      <p:pic>
        <p:nvPicPr>
          <p:cNvPr id="1879" name="Image" descr="Image"/>
          <p:cNvPicPr>
            <a:picLocks noChangeAspect="1"/>
          </p:cNvPicPr>
          <p:nvPr/>
        </p:nvPicPr>
        <p:blipFill>
          <a:blip r:embed="rId3">
            <a:extLst/>
          </a:blip>
          <a:stretch>
            <a:fillRect/>
          </a:stretch>
        </p:blipFill>
        <p:spPr>
          <a:xfrm>
            <a:off x="7443365" y="9920547"/>
            <a:ext cx="851877" cy="1270001"/>
          </a:xfrm>
          <a:prstGeom prst="rect">
            <a:avLst/>
          </a:prstGeom>
          <a:ln w="12700">
            <a:miter lim="400000"/>
          </a:ln>
        </p:spPr>
      </p:pic>
      <p:sp>
        <p:nvSpPr>
          <p:cNvPr id="1880" name="Group"/>
          <p:cNvSpPr/>
          <p:nvPr/>
        </p:nvSpPr>
        <p:spPr>
          <a:xfrm>
            <a:off x="3645085" y="11427569"/>
            <a:ext cx="4495920" cy="975729"/>
          </a:xfrm>
          <a:prstGeom prst="roundRect">
            <a:avLst>
              <a:gd name="adj" fmla="val 0"/>
            </a:avLst>
          </a:prstGeom>
          <a:solidFill>
            <a:srgbClr val="27282E"/>
          </a:solidFill>
          <a:ln w="12700">
            <a:miter lim="400000"/>
          </a:ln>
        </p:spPr>
        <p:txBody>
          <a:bodyPr lIns="359999" tIns="359999" rIns="359999" bIns="359999" anchor="ctr"/>
          <a:lstStyle/>
          <a:p>
            <a:pPr defTabSz="719999">
              <a:lnSpc>
                <a:spcPct val="80000"/>
              </a:lnSpc>
              <a:spcBef>
                <a:spcPts val="2000"/>
              </a:spcBef>
              <a:defRPr sz="3500"/>
            </a:pPr>
          </a:p>
        </p:txBody>
      </p:sp>
      <p:pic>
        <p:nvPicPr>
          <p:cNvPr id="1881" name="Image" descr="Image"/>
          <p:cNvPicPr>
            <a:picLocks noChangeAspect="1"/>
          </p:cNvPicPr>
          <p:nvPr/>
        </p:nvPicPr>
        <p:blipFill>
          <a:blip r:embed="rId10">
            <a:extLst/>
          </a:blip>
          <a:stretch>
            <a:fillRect/>
          </a:stretch>
        </p:blipFill>
        <p:spPr>
          <a:xfrm>
            <a:off x="7207463" y="10809997"/>
            <a:ext cx="1501041" cy="1501040"/>
          </a:xfrm>
          <a:prstGeom prst="rect">
            <a:avLst/>
          </a:prstGeom>
          <a:ln w="12700">
            <a:miter lim="400000"/>
          </a:ln>
        </p:spPr>
      </p:pic>
      <p:sp>
        <p:nvSpPr>
          <p:cNvPr id="1882" name="Apache Web Server"/>
          <p:cNvSpPr txBox="1"/>
          <p:nvPr/>
        </p:nvSpPr>
        <p:spPr>
          <a:xfrm>
            <a:off x="4313883" y="9068361"/>
            <a:ext cx="2836368"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Apache Web Server</a:t>
            </a:r>
          </a:p>
        </p:txBody>
      </p:sp>
      <p:sp>
        <p:nvSpPr>
          <p:cNvPr id="1883" name="WSGI Server"/>
          <p:cNvSpPr txBox="1"/>
          <p:nvPr/>
        </p:nvSpPr>
        <p:spPr>
          <a:xfrm>
            <a:off x="4938312" y="10433055"/>
            <a:ext cx="1909466"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WSGI Server</a:t>
            </a:r>
          </a:p>
        </p:txBody>
      </p:sp>
      <p:sp>
        <p:nvSpPr>
          <p:cNvPr id="1884" name="WSGI APP"/>
          <p:cNvSpPr txBox="1"/>
          <p:nvPr/>
        </p:nvSpPr>
        <p:spPr>
          <a:xfrm>
            <a:off x="4989972" y="11691819"/>
            <a:ext cx="1604815" cy="447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WSGI APP</a:t>
            </a:r>
          </a:p>
        </p:txBody>
      </p:sp>
      <p:sp>
        <p:nvSpPr>
          <p:cNvPr id="1885" name="角丸四角形 14"/>
          <p:cNvSpPr/>
          <p:nvPr/>
        </p:nvSpPr>
        <p:spPr>
          <a:xfrm>
            <a:off x="3422783" y="897567"/>
            <a:ext cx="5043844" cy="5820200"/>
          </a:xfrm>
          <a:prstGeom prst="roundRect">
            <a:avLst>
              <a:gd name="adj" fmla="val 0"/>
            </a:avLst>
          </a:prstGeom>
          <a:solidFill>
            <a:schemeClr val="accent1"/>
          </a:solidFill>
          <a:ln w="63500">
            <a:solidFill>
              <a:srgbClr val="0C70E8"/>
            </a:solidFill>
            <a:miter lim="400000"/>
          </a:ln>
        </p:spPr>
        <p:txBody>
          <a:bodyPr lIns="359999" tIns="359999" rIns="359999" bIns="359999" anchor="ctr"/>
          <a:lstStyle/>
          <a:p>
            <a:pPr defTabSz="719999">
              <a:lnSpc>
                <a:spcPct val="80000"/>
              </a:lnSpc>
              <a:spcBef>
                <a:spcPts val="2000"/>
              </a:spcBef>
              <a:defRPr sz="3500"/>
            </a:pPr>
          </a:p>
        </p:txBody>
      </p:sp>
      <p:sp>
        <p:nvSpPr>
          <p:cNvPr id="1886" name="Deployment Workload"/>
          <p:cNvSpPr txBox="1"/>
          <p:nvPr/>
        </p:nvSpPr>
        <p:spPr>
          <a:xfrm>
            <a:off x="4313883" y="1371418"/>
            <a:ext cx="3107235"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Deployment Workload</a:t>
            </a:r>
          </a:p>
        </p:txBody>
      </p:sp>
      <p:sp>
        <p:nvSpPr>
          <p:cNvPr id="1887" name="Group"/>
          <p:cNvSpPr/>
          <p:nvPr/>
        </p:nvSpPr>
        <p:spPr>
          <a:xfrm>
            <a:off x="3645085" y="2366220"/>
            <a:ext cx="4495920" cy="975728"/>
          </a:xfrm>
          <a:prstGeom prst="roundRect">
            <a:avLst>
              <a:gd name="adj" fmla="val 0"/>
            </a:avLst>
          </a:prstGeom>
          <a:solidFill>
            <a:srgbClr val="27282E"/>
          </a:solidFill>
          <a:ln w="12700">
            <a:miter lim="400000"/>
          </a:ln>
        </p:spPr>
        <p:txBody>
          <a:bodyPr lIns="359999" tIns="359999" rIns="359999" bIns="359999" anchor="ctr"/>
          <a:lstStyle/>
          <a:p>
            <a:pPr defTabSz="719999">
              <a:lnSpc>
                <a:spcPct val="80000"/>
              </a:lnSpc>
              <a:spcBef>
                <a:spcPts val="2000"/>
              </a:spcBef>
              <a:defRPr sz="3500"/>
            </a:pPr>
          </a:p>
        </p:txBody>
      </p:sp>
      <p:pic>
        <p:nvPicPr>
          <p:cNvPr id="1888" name="Image" descr="Image"/>
          <p:cNvPicPr>
            <a:picLocks noChangeAspect="1"/>
          </p:cNvPicPr>
          <p:nvPr/>
        </p:nvPicPr>
        <p:blipFill>
          <a:blip r:embed="rId3">
            <a:extLst/>
          </a:blip>
          <a:stretch>
            <a:fillRect/>
          </a:stretch>
        </p:blipFill>
        <p:spPr>
          <a:xfrm>
            <a:off x="7402871" y="1959355"/>
            <a:ext cx="927401" cy="1382593"/>
          </a:xfrm>
          <a:prstGeom prst="rect">
            <a:avLst/>
          </a:prstGeom>
          <a:ln w="12700">
            <a:miter lim="400000"/>
          </a:ln>
        </p:spPr>
      </p:pic>
      <p:pic>
        <p:nvPicPr>
          <p:cNvPr id="1889" name="Image" descr="Image"/>
          <p:cNvPicPr>
            <a:picLocks noChangeAspect="1"/>
          </p:cNvPicPr>
          <p:nvPr/>
        </p:nvPicPr>
        <p:blipFill>
          <a:blip r:embed="rId9">
            <a:extLst/>
          </a:blip>
          <a:stretch>
            <a:fillRect/>
          </a:stretch>
        </p:blipFill>
        <p:spPr>
          <a:xfrm>
            <a:off x="2898221" y="251095"/>
            <a:ext cx="1084968" cy="1084968"/>
          </a:xfrm>
          <a:prstGeom prst="rect">
            <a:avLst/>
          </a:prstGeom>
          <a:ln w="12700">
            <a:miter lim="400000"/>
          </a:ln>
        </p:spPr>
      </p:pic>
      <p:sp>
        <p:nvSpPr>
          <p:cNvPr id="1890" name="Group"/>
          <p:cNvSpPr/>
          <p:nvPr/>
        </p:nvSpPr>
        <p:spPr>
          <a:xfrm>
            <a:off x="3645085" y="3735277"/>
            <a:ext cx="4495920" cy="975729"/>
          </a:xfrm>
          <a:prstGeom prst="roundRect">
            <a:avLst>
              <a:gd name="adj" fmla="val 0"/>
            </a:avLst>
          </a:prstGeom>
          <a:solidFill>
            <a:srgbClr val="27282E"/>
          </a:solidFill>
          <a:ln w="12700">
            <a:miter lim="400000"/>
          </a:ln>
        </p:spPr>
        <p:txBody>
          <a:bodyPr lIns="359999" tIns="359999" rIns="359999" bIns="359999" anchor="ctr"/>
          <a:lstStyle/>
          <a:p>
            <a:pPr defTabSz="719999">
              <a:lnSpc>
                <a:spcPct val="80000"/>
              </a:lnSpc>
              <a:spcBef>
                <a:spcPts val="2000"/>
              </a:spcBef>
              <a:defRPr sz="3500"/>
            </a:pPr>
          </a:p>
        </p:txBody>
      </p:sp>
      <p:pic>
        <p:nvPicPr>
          <p:cNvPr id="1891" name="Image" descr="Image"/>
          <p:cNvPicPr>
            <a:picLocks noChangeAspect="1"/>
          </p:cNvPicPr>
          <p:nvPr/>
        </p:nvPicPr>
        <p:blipFill>
          <a:blip r:embed="rId3">
            <a:extLst/>
          </a:blip>
          <a:stretch>
            <a:fillRect/>
          </a:stretch>
        </p:blipFill>
        <p:spPr>
          <a:xfrm>
            <a:off x="7443365" y="3482656"/>
            <a:ext cx="851877" cy="1270001"/>
          </a:xfrm>
          <a:prstGeom prst="rect">
            <a:avLst/>
          </a:prstGeom>
          <a:ln w="12700">
            <a:miter lim="400000"/>
          </a:ln>
        </p:spPr>
      </p:pic>
      <p:sp>
        <p:nvSpPr>
          <p:cNvPr id="1892" name="Group"/>
          <p:cNvSpPr/>
          <p:nvPr/>
        </p:nvSpPr>
        <p:spPr>
          <a:xfrm>
            <a:off x="3645085" y="4989677"/>
            <a:ext cx="4495920" cy="975729"/>
          </a:xfrm>
          <a:prstGeom prst="roundRect">
            <a:avLst>
              <a:gd name="adj" fmla="val 0"/>
            </a:avLst>
          </a:prstGeom>
          <a:solidFill>
            <a:srgbClr val="27282E"/>
          </a:solidFill>
          <a:ln w="12700">
            <a:miter lim="400000"/>
          </a:ln>
        </p:spPr>
        <p:txBody>
          <a:bodyPr lIns="359999" tIns="359999" rIns="359999" bIns="359999" anchor="ctr"/>
          <a:lstStyle/>
          <a:p>
            <a:pPr defTabSz="719999">
              <a:lnSpc>
                <a:spcPct val="80000"/>
              </a:lnSpc>
              <a:spcBef>
                <a:spcPts val="2000"/>
              </a:spcBef>
              <a:defRPr sz="3500"/>
            </a:pPr>
          </a:p>
        </p:txBody>
      </p:sp>
      <p:pic>
        <p:nvPicPr>
          <p:cNvPr id="1893" name="Image" descr="Image"/>
          <p:cNvPicPr>
            <a:picLocks noChangeAspect="1"/>
          </p:cNvPicPr>
          <p:nvPr/>
        </p:nvPicPr>
        <p:blipFill>
          <a:blip r:embed="rId10">
            <a:extLst/>
          </a:blip>
          <a:stretch>
            <a:fillRect/>
          </a:stretch>
        </p:blipFill>
        <p:spPr>
          <a:xfrm>
            <a:off x="7207463" y="4372105"/>
            <a:ext cx="1501041" cy="1501040"/>
          </a:xfrm>
          <a:prstGeom prst="rect">
            <a:avLst/>
          </a:prstGeom>
          <a:ln w="12700">
            <a:miter lim="400000"/>
          </a:ln>
        </p:spPr>
      </p:pic>
      <p:sp>
        <p:nvSpPr>
          <p:cNvPr id="1894" name="Apache Web Server"/>
          <p:cNvSpPr txBox="1"/>
          <p:nvPr/>
        </p:nvSpPr>
        <p:spPr>
          <a:xfrm>
            <a:off x="4313883" y="2630469"/>
            <a:ext cx="2836368"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Apache Web Server</a:t>
            </a:r>
          </a:p>
        </p:txBody>
      </p:sp>
      <p:sp>
        <p:nvSpPr>
          <p:cNvPr id="1895" name="WSGI Server"/>
          <p:cNvSpPr txBox="1"/>
          <p:nvPr/>
        </p:nvSpPr>
        <p:spPr>
          <a:xfrm>
            <a:off x="4938312" y="3995163"/>
            <a:ext cx="1909466" cy="447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WSGI Server</a:t>
            </a:r>
          </a:p>
        </p:txBody>
      </p:sp>
      <p:sp>
        <p:nvSpPr>
          <p:cNvPr id="1896" name="WSGI APP"/>
          <p:cNvSpPr txBox="1"/>
          <p:nvPr/>
        </p:nvSpPr>
        <p:spPr>
          <a:xfrm>
            <a:off x="4989972" y="5253927"/>
            <a:ext cx="1604815" cy="447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WSGI APP</a:t>
            </a:r>
          </a:p>
        </p:txBody>
      </p:sp>
      <p:sp>
        <p:nvSpPr>
          <p:cNvPr id="1897" name="Line"/>
          <p:cNvSpPr/>
          <p:nvPr/>
        </p:nvSpPr>
        <p:spPr>
          <a:xfrm>
            <a:off x="1087307" y="3657725"/>
            <a:ext cx="2456369" cy="12629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96"/>
                </a:moveTo>
                <a:lnTo>
                  <a:pt x="2766" y="21600"/>
                </a:lnTo>
                <a:lnTo>
                  <a:pt x="2782" y="9"/>
                </a:lnTo>
                <a:lnTo>
                  <a:pt x="21600" y="0"/>
                </a:lnTo>
              </a:path>
            </a:pathLst>
          </a:custGeom>
          <a:ln w="88900" cap="rnd">
            <a:solidFill>
              <a:srgbClr val="929292"/>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898" name="Line"/>
          <p:cNvSpPr/>
          <p:nvPr/>
        </p:nvSpPr>
        <p:spPr>
          <a:xfrm>
            <a:off x="854341" y="11095463"/>
            <a:ext cx="2610539" cy="737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88900" cap="rnd">
            <a:solidFill>
              <a:srgbClr val="929292"/>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899" name="Line"/>
          <p:cNvSpPr/>
          <p:nvPr/>
        </p:nvSpPr>
        <p:spPr>
          <a:xfrm>
            <a:off x="1010222" y="5052539"/>
            <a:ext cx="2357744" cy="3265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88900" cap="rnd">
            <a:solidFill>
              <a:srgbClr val="929292"/>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900" name="Line"/>
          <p:cNvSpPr/>
          <p:nvPr/>
        </p:nvSpPr>
        <p:spPr>
          <a:xfrm>
            <a:off x="931426" y="6472475"/>
            <a:ext cx="2456369" cy="4266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96"/>
                </a:moveTo>
                <a:lnTo>
                  <a:pt x="2766" y="21600"/>
                </a:lnTo>
                <a:lnTo>
                  <a:pt x="2782" y="9"/>
                </a:lnTo>
                <a:lnTo>
                  <a:pt x="21600" y="0"/>
                </a:lnTo>
              </a:path>
            </a:pathLst>
          </a:custGeom>
          <a:ln w="88900" cap="rnd">
            <a:solidFill>
              <a:srgbClr val="929292"/>
            </a:solidFill>
            <a:custDash>
              <a:ds d="100000" sp="200000"/>
            </a:custDash>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901" name="Line"/>
          <p:cNvSpPr/>
          <p:nvPr/>
        </p:nvSpPr>
        <p:spPr>
          <a:xfrm>
            <a:off x="8321211" y="3807667"/>
            <a:ext cx="1371378" cy="1"/>
          </a:xfrm>
          <a:prstGeom prst="line">
            <a:avLst/>
          </a:prstGeom>
          <a:ln w="88900">
            <a:solidFill>
              <a:schemeClr val="accent1">
                <a:lumOff val="16847"/>
              </a:schemeClr>
            </a:solidFill>
            <a:miter lim="400000"/>
            <a:headEnd type="triangle"/>
          </a:ln>
        </p:spPr>
        <p:txBody>
          <a:bodyPr lIns="50800" tIns="50800" rIns="50800" bIns="50800" anchor="ctr"/>
          <a:lstStyle/>
          <a:p>
            <a:pPr/>
          </a:p>
        </p:txBody>
      </p:sp>
      <p:sp>
        <p:nvSpPr>
          <p:cNvPr id="1902" name="Line"/>
          <p:cNvSpPr/>
          <p:nvPr/>
        </p:nvSpPr>
        <p:spPr>
          <a:xfrm>
            <a:off x="17567641" y="4668939"/>
            <a:ext cx="5095530" cy="1382390"/>
          </a:xfrm>
          <a:prstGeom prst="line">
            <a:avLst/>
          </a:prstGeom>
          <a:ln w="88900">
            <a:solidFill>
              <a:srgbClr val="929292"/>
            </a:solidFill>
            <a:miter lim="400000"/>
            <a:headEnd type="triangle"/>
          </a:ln>
        </p:spPr>
        <p:txBody>
          <a:bodyPr lIns="50800" tIns="50800" rIns="50800" bIns="50800" anchor="ctr"/>
          <a:lstStyle/>
          <a:p>
            <a:pPr/>
          </a:p>
        </p:txBody>
      </p:sp>
      <p:pic>
        <p:nvPicPr>
          <p:cNvPr id="1903" name="Image" descr="Image"/>
          <p:cNvPicPr>
            <a:picLocks noChangeAspect="1"/>
          </p:cNvPicPr>
          <p:nvPr/>
        </p:nvPicPr>
        <p:blipFill>
          <a:blip r:embed="rId11">
            <a:extLst/>
          </a:blip>
          <a:stretch>
            <a:fillRect/>
          </a:stretch>
        </p:blipFill>
        <p:spPr>
          <a:xfrm>
            <a:off x="46554088" y="4126456"/>
            <a:ext cx="1084967" cy="1084967"/>
          </a:xfrm>
          <a:prstGeom prst="rect">
            <a:avLst/>
          </a:prstGeom>
          <a:ln w="12700">
            <a:miter lim="400000"/>
          </a:ln>
        </p:spPr>
      </p:pic>
      <p:sp>
        <p:nvSpPr>
          <p:cNvPr id="1904" name="Get /v3/auth/tokens"/>
          <p:cNvSpPr/>
          <p:nvPr/>
        </p:nvSpPr>
        <p:spPr>
          <a:xfrm>
            <a:off x="18951967" y="4689307"/>
            <a:ext cx="3016558" cy="866636"/>
          </a:xfrm>
          <a:prstGeom prst="roundRect">
            <a:avLst>
              <a:gd name="adj" fmla="val 31555"/>
            </a:avLst>
          </a:prstGeom>
          <a:solidFill>
            <a:srgbClr val="FFFFFF"/>
          </a:solidFill>
          <a:ln w="88900">
            <a:solidFill>
              <a:srgbClr val="929292"/>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l" defTabSz="719999">
              <a:lnSpc>
                <a:spcPct val="120000"/>
              </a:lnSpc>
              <a:defRPr b="0" sz="2100">
                <a:solidFill>
                  <a:srgbClr val="000000"/>
                </a:solidFill>
              </a:defRPr>
            </a:lvl1pPr>
          </a:lstStyle>
          <a:p>
            <a:pPr/>
            <a:r>
              <a:t>Get /v3/auth/tokens</a:t>
            </a:r>
          </a:p>
        </p:txBody>
      </p:sp>
      <p:pic>
        <p:nvPicPr>
          <p:cNvPr id="1905" name="Image" descr="Image"/>
          <p:cNvPicPr>
            <a:picLocks noChangeAspect="1"/>
          </p:cNvPicPr>
          <p:nvPr/>
        </p:nvPicPr>
        <p:blipFill>
          <a:blip r:embed="rId12">
            <a:extLst/>
          </a:blip>
          <a:stretch>
            <a:fillRect/>
          </a:stretch>
        </p:blipFill>
        <p:spPr>
          <a:xfrm>
            <a:off x="22247068" y="5094649"/>
            <a:ext cx="1663701" cy="16637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9" name="Improvement Plan Of Identity Service"/>
          <p:cNvSpPr txBox="1"/>
          <p:nvPr>
            <p:ph type="body" idx="21"/>
          </p:nvPr>
        </p:nvSpPr>
        <p:spPr>
          <a:prstGeom prst="rect">
            <a:avLst/>
          </a:prstGeom>
        </p:spPr>
        <p:txBody>
          <a:bodyPr/>
          <a:lstStyle/>
          <a:p>
            <a:pPr/>
            <a:r>
              <a:t>Improvement Plan Of Identity Service</a:t>
            </a:r>
          </a:p>
        </p:txBody>
      </p:sp>
      <p:sp>
        <p:nvSpPr>
          <p:cNvPr id="1910" name="フリーフォーム 14"/>
          <p:cNvSpPr/>
          <p:nvPr>
            <p:ph type="body" idx="23"/>
          </p:nvPr>
        </p:nvSpPr>
        <p:spPr>
          <a:xfrm>
            <a:off x="14680286" y="4890810"/>
            <a:ext cx="6649270"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719999">
              <a:lnSpc>
                <a:spcPct val="80000"/>
              </a:lnSpc>
              <a:spcBef>
                <a:spcPts val="2000"/>
              </a:spcBef>
              <a:defRPr sz="3500">
                <a:latin typeface="+mn-lt"/>
                <a:ea typeface="+mn-ea"/>
                <a:cs typeface="+mn-cs"/>
                <a:sym typeface="Arial"/>
              </a:defRPr>
            </a:pPr>
          </a:p>
        </p:txBody>
      </p:sp>
      <p:sp>
        <p:nvSpPr>
          <p:cNvPr id="1911" name="フリーフォーム 17"/>
          <p:cNvSpPr/>
          <p:nvPr>
            <p:ph type="body" idx="26"/>
          </p:nvPr>
        </p:nvSpPr>
        <p:spPr>
          <a:xfrm>
            <a:off x="3908917" y="4998810"/>
            <a:ext cx="6649270" cy="2456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0"/>
              </a:spcBef>
              <a:defRPr b="0" sz="4200">
                <a:latin typeface="+mn-lt"/>
                <a:ea typeface="+mn-ea"/>
                <a:cs typeface="+mn-cs"/>
                <a:sym typeface="Arial"/>
              </a:defRPr>
            </a:pPr>
          </a:p>
        </p:txBody>
      </p:sp>
      <p:sp>
        <p:nvSpPr>
          <p:cNvPr id="1912" name="テキスト プレースホルダー 28"/>
          <p:cNvSpPr/>
          <p:nvPr>
            <p:ph type="body" idx="27"/>
          </p:nvPr>
        </p:nvSpPr>
        <p:spPr>
          <a:xfrm>
            <a:off x="5039363" y="8321934"/>
            <a:ext cx="4076701" cy="3672100"/>
          </a:xfrm>
          <a:prstGeom prst="rect">
            <a:avLst/>
          </a:prstGeom>
        </p:spPr>
        <p:txBody>
          <a:bodyPr/>
          <a:lstStyle/>
          <a:p>
            <a:pPr defTabSz="712799">
              <a:defRPr sz="3465"/>
            </a:pPr>
            <a:r>
              <a:t>Decouple Authentication From Keystone</a:t>
            </a:r>
          </a:p>
          <a:p>
            <a:pPr defTabSz="1810511">
              <a:lnSpc>
                <a:spcPct val="100000"/>
              </a:lnSpc>
              <a:defRPr b="1" sz="7524"/>
            </a:pPr>
          </a:p>
        </p:txBody>
      </p:sp>
      <p:sp>
        <p:nvSpPr>
          <p:cNvPr id="1913" name="テキスト プレースホルダー 28"/>
          <p:cNvSpPr/>
          <p:nvPr>
            <p:ph type="body" idx="33"/>
          </p:nvPr>
        </p:nvSpPr>
        <p:spPr>
          <a:xfrm>
            <a:off x="16382930" y="5313032"/>
            <a:ext cx="3243984" cy="1611997"/>
          </a:xfrm>
          <a:prstGeom prst="rect">
            <a:avLst/>
          </a:prstGeom>
        </p:spPr>
        <p:txBody>
          <a:bodyPr/>
          <a:lstStyle>
            <a:lvl1pPr defTabSz="1536191">
              <a:defRPr sz="3359"/>
            </a:lvl1pPr>
          </a:lstStyle>
          <a:p>
            <a:pPr/>
            <a:r>
              <a:t>Stateless Token Validation</a:t>
            </a:r>
          </a:p>
        </p:txBody>
      </p:sp>
      <p:sp>
        <p:nvSpPr>
          <p:cNvPr id="1914" name="Decouple"/>
          <p:cNvSpPr txBox="1"/>
          <p:nvPr>
            <p:ph type="body" idx="34"/>
          </p:nvPr>
        </p:nvSpPr>
        <p:spPr>
          <a:xfrm>
            <a:off x="5611559" y="5421032"/>
            <a:ext cx="3243986" cy="1611997"/>
          </a:xfrm>
          <a:prstGeom prst="rect">
            <a:avLst/>
          </a:prstGeom>
        </p:spPr>
        <p:txBody>
          <a:bodyPr/>
          <a:lstStyle/>
          <a:p>
            <a:pPr/>
            <a:r>
              <a:t>Decouple</a:t>
            </a:r>
          </a:p>
        </p:txBody>
      </p:sp>
      <p:sp>
        <p:nvSpPr>
          <p:cNvPr id="1915" name="テキスト プレースホルダー 28"/>
          <p:cNvSpPr/>
          <p:nvPr/>
        </p:nvSpPr>
        <p:spPr>
          <a:xfrm>
            <a:off x="16105220" y="8321934"/>
            <a:ext cx="4076701" cy="36721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719999">
              <a:lnSpc>
                <a:spcPct val="140000"/>
              </a:lnSpc>
              <a:defRPr b="0" sz="3500"/>
            </a:lvl1pPr>
          </a:lstStyle>
          <a:p>
            <a:pPr/>
            <a:r>
              <a:t>Implement Stateless Token Validation In Edge Side</a:t>
            </a:r>
          </a:p>
        </p:txBody>
      </p:sp>
      <p:pic>
        <p:nvPicPr>
          <p:cNvPr id="1916" name="Oval Oval" descr="Oval Oval"/>
          <p:cNvPicPr>
            <a:picLocks noChangeAspect="0"/>
          </p:cNvPicPr>
          <p:nvPr/>
        </p:nvPicPr>
        <p:blipFill>
          <a:blip r:embed="rId3">
            <a:extLst/>
          </a:blip>
          <a:stretch>
            <a:fillRect/>
          </a:stretch>
        </p:blipFill>
        <p:spPr>
          <a:xfrm>
            <a:off x="14270026" y="2646546"/>
            <a:ext cx="7141727" cy="10114537"/>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916"/>
                                        </p:tgtEl>
                                        <p:attrNameLst>
                                          <p:attrName>style.visibility</p:attrName>
                                        </p:attrNameLst>
                                      </p:cBhvr>
                                      <p:to>
                                        <p:strVal val="visible"/>
                                      </p:to>
                                    </p:set>
                                    <p:animEffect filter="dissolve" transition="in">
                                      <p:cBhvr>
                                        <p:cTn id="7" dur="1500"/>
                                        <p:tgtEl>
                                          <p:spTgt spid="1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6"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1" name="Token Issue"/>
          <p:cNvSpPr txBox="1"/>
          <p:nvPr>
            <p:ph type="body" idx="21"/>
          </p:nvPr>
        </p:nvSpPr>
        <p:spPr>
          <a:xfrm>
            <a:off x="1403350" y="1334400"/>
            <a:ext cx="21577300" cy="2163900"/>
          </a:xfrm>
          <a:prstGeom prst="rect">
            <a:avLst/>
          </a:prstGeom>
        </p:spPr>
        <p:txBody>
          <a:bodyPr/>
          <a:lstStyle/>
          <a:p>
            <a:pPr algn="l">
              <a:defRPr sz="7600"/>
            </a:pPr>
            <a:r>
              <a:t>Token Issue</a:t>
            </a:r>
          </a:p>
          <a:p>
            <a:pPr algn="l">
              <a:defRPr sz="7600"/>
            </a:pPr>
          </a:p>
        </p:txBody>
      </p:sp>
      <p:grpSp>
        <p:nvGrpSpPr>
          <p:cNvPr id="1924" name="Group"/>
          <p:cNvGrpSpPr/>
          <p:nvPr/>
        </p:nvGrpSpPr>
        <p:grpSpPr>
          <a:xfrm>
            <a:off x="763119" y="3878223"/>
            <a:ext cx="4472690" cy="1720853"/>
            <a:chOff x="0" y="0"/>
            <a:chExt cx="4472688" cy="1720851"/>
          </a:xfrm>
        </p:grpSpPr>
        <p:sp>
          <p:nvSpPr>
            <p:cNvPr id="1922"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23" name="Fernet Token Version"/>
            <p:cNvSpPr txBox="1"/>
            <p:nvPr/>
          </p:nvSpPr>
          <p:spPr>
            <a:xfrm>
              <a:off x="766089" y="618177"/>
              <a:ext cx="3228629" cy="484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Fernet Token Version</a:t>
              </a:r>
            </a:p>
          </p:txBody>
        </p:sp>
      </p:grpSp>
      <p:grpSp>
        <p:nvGrpSpPr>
          <p:cNvPr id="1927" name="Group"/>
          <p:cNvGrpSpPr/>
          <p:nvPr/>
        </p:nvGrpSpPr>
        <p:grpSpPr>
          <a:xfrm>
            <a:off x="763119" y="6112622"/>
            <a:ext cx="4472690" cy="1720853"/>
            <a:chOff x="0" y="0"/>
            <a:chExt cx="4472688" cy="1720851"/>
          </a:xfrm>
        </p:grpSpPr>
        <p:sp>
          <p:nvSpPr>
            <p:cNvPr id="1925"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26" name="Initialization Vector"/>
            <p:cNvSpPr txBox="1"/>
            <p:nvPr/>
          </p:nvSpPr>
          <p:spPr>
            <a:xfrm>
              <a:off x="766089" y="618177"/>
              <a:ext cx="2867473" cy="484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Initialization Vector</a:t>
              </a:r>
            </a:p>
          </p:txBody>
        </p:sp>
      </p:grpSp>
      <p:grpSp>
        <p:nvGrpSpPr>
          <p:cNvPr id="1930" name="Group"/>
          <p:cNvGrpSpPr/>
          <p:nvPr/>
        </p:nvGrpSpPr>
        <p:grpSpPr>
          <a:xfrm>
            <a:off x="6706286" y="3878223"/>
            <a:ext cx="4472689" cy="1720853"/>
            <a:chOff x="0" y="0"/>
            <a:chExt cx="4472688" cy="1720851"/>
          </a:xfrm>
        </p:grpSpPr>
        <p:sp>
          <p:nvSpPr>
            <p:cNvPr id="1928"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29" name="Current Timestamp"/>
            <p:cNvSpPr txBox="1"/>
            <p:nvPr/>
          </p:nvSpPr>
          <p:spPr>
            <a:xfrm>
              <a:off x="766089" y="618177"/>
              <a:ext cx="2921808" cy="484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Current Timestamp</a:t>
              </a:r>
            </a:p>
          </p:txBody>
        </p:sp>
      </p:grpSp>
      <p:grpSp>
        <p:nvGrpSpPr>
          <p:cNvPr id="1933" name="Group"/>
          <p:cNvGrpSpPr/>
          <p:nvPr/>
        </p:nvGrpSpPr>
        <p:grpSpPr>
          <a:xfrm>
            <a:off x="6706286" y="6112622"/>
            <a:ext cx="4472689" cy="1720853"/>
            <a:chOff x="0" y="0"/>
            <a:chExt cx="4472688" cy="1720851"/>
          </a:xfrm>
        </p:grpSpPr>
        <p:sp>
          <p:nvSpPr>
            <p:cNvPr id="1931"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32" name="Cipher Text"/>
            <p:cNvSpPr txBox="1"/>
            <p:nvPr/>
          </p:nvSpPr>
          <p:spPr>
            <a:xfrm>
              <a:off x="1347164" y="618177"/>
              <a:ext cx="1778361" cy="484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Cipher Text</a:t>
              </a:r>
            </a:p>
          </p:txBody>
        </p:sp>
      </p:grpSp>
      <p:grpSp>
        <p:nvGrpSpPr>
          <p:cNvPr id="1936" name="Group"/>
          <p:cNvGrpSpPr/>
          <p:nvPr/>
        </p:nvGrpSpPr>
        <p:grpSpPr>
          <a:xfrm>
            <a:off x="18191870" y="8213491"/>
            <a:ext cx="2445230" cy="940795"/>
            <a:chOff x="0" y="-558388"/>
            <a:chExt cx="2445228" cy="940793"/>
          </a:xfrm>
        </p:grpSpPr>
        <p:sp>
          <p:nvSpPr>
            <p:cNvPr id="1934" name="角丸四角形 16"/>
            <p:cNvSpPr/>
            <p:nvPr/>
          </p:nvSpPr>
          <p:spPr>
            <a:xfrm>
              <a:off x="-1" y="-558389"/>
              <a:ext cx="2445230" cy="940795"/>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35" name="HMAC"/>
            <p:cNvSpPr txBox="1"/>
            <p:nvPr/>
          </p:nvSpPr>
          <p:spPr>
            <a:xfrm>
              <a:off x="701189" y="-529525"/>
              <a:ext cx="1042851" cy="8830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100"/>
              </a:lvl1pPr>
            </a:lstStyle>
            <a:p>
              <a:pPr/>
              <a:r>
                <a:t>HMAC</a:t>
              </a:r>
            </a:p>
          </p:txBody>
        </p:sp>
      </p:grpSp>
      <p:pic>
        <p:nvPicPr>
          <p:cNvPr id="1937" name="Image" descr="Image"/>
          <p:cNvPicPr>
            <a:picLocks noChangeAspect="1"/>
          </p:cNvPicPr>
          <p:nvPr/>
        </p:nvPicPr>
        <p:blipFill>
          <a:blip r:embed="rId3">
            <a:extLst/>
          </a:blip>
          <a:stretch>
            <a:fillRect/>
          </a:stretch>
        </p:blipFill>
        <p:spPr>
          <a:xfrm>
            <a:off x="5336046" y="4284252"/>
            <a:ext cx="1270001" cy="1270001"/>
          </a:xfrm>
          <a:prstGeom prst="rect">
            <a:avLst/>
          </a:prstGeom>
          <a:ln w="12700">
            <a:miter lim="400000"/>
          </a:ln>
        </p:spPr>
      </p:pic>
      <p:pic>
        <p:nvPicPr>
          <p:cNvPr id="1938" name="Image" descr="Image"/>
          <p:cNvPicPr>
            <a:picLocks noChangeAspect="1"/>
          </p:cNvPicPr>
          <p:nvPr/>
        </p:nvPicPr>
        <p:blipFill>
          <a:blip r:embed="rId3">
            <a:extLst/>
          </a:blip>
          <a:stretch>
            <a:fillRect/>
          </a:stretch>
        </p:blipFill>
        <p:spPr>
          <a:xfrm>
            <a:off x="5336046" y="6417086"/>
            <a:ext cx="1270001" cy="1270001"/>
          </a:xfrm>
          <a:prstGeom prst="rect">
            <a:avLst/>
          </a:prstGeom>
          <a:ln w="12700">
            <a:miter lim="400000"/>
          </a:ln>
        </p:spPr>
      </p:pic>
      <p:grpSp>
        <p:nvGrpSpPr>
          <p:cNvPr id="1942" name="Group"/>
          <p:cNvGrpSpPr/>
          <p:nvPr/>
        </p:nvGrpSpPr>
        <p:grpSpPr>
          <a:xfrm>
            <a:off x="937443" y="9424993"/>
            <a:ext cx="7699169" cy="2962230"/>
            <a:chOff x="0" y="0"/>
            <a:chExt cx="7699167" cy="2962228"/>
          </a:xfrm>
        </p:grpSpPr>
        <p:sp>
          <p:nvSpPr>
            <p:cNvPr id="1939" name="角丸四角形 16"/>
            <p:cNvSpPr/>
            <p:nvPr/>
          </p:nvSpPr>
          <p:spPr>
            <a:xfrm>
              <a:off x="0" y="0"/>
              <a:ext cx="7699168" cy="2962229"/>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40" name="Token Payload:"/>
            <p:cNvSpPr txBox="1"/>
            <p:nvPr/>
          </p:nvSpPr>
          <p:spPr>
            <a:xfrm>
              <a:off x="2318973" y="42738"/>
              <a:ext cx="3061222" cy="8340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Token Payload:</a:t>
              </a:r>
            </a:p>
          </p:txBody>
        </p:sp>
        <p:sp>
          <p:nvSpPr>
            <p:cNvPr id="1941" name="Version / UserID / Method / Project ID / Expiry Time / Audit ID"/>
            <p:cNvSpPr txBox="1"/>
            <p:nvPr/>
          </p:nvSpPr>
          <p:spPr>
            <a:xfrm>
              <a:off x="431593" y="1064113"/>
              <a:ext cx="6960979" cy="16321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Version / UserID / Method / Project ID / Expiry Time / Audit ID</a:t>
              </a:r>
            </a:p>
          </p:txBody>
        </p:sp>
      </p:grpSp>
      <p:grpSp>
        <p:nvGrpSpPr>
          <p:cNvPr id="1945" name="Group"/>
          <p:cNvGrpSpPr/>
          <p:nvPr/>
        </p:nvGrpSpPr>
        <p:grpSpPr>
          <a:xfrm>
            <a:off x="10707887" y="9553719"/>
            <a:ext cx="4472690" cy="1720853"/>
            <a:chOff x="0" y="-1021375"/>
            <a:chExt cx="4472688" cy="1720851"/>
          </a:xfrm>
        </p:grpSpPr>
        <p:sp>
          <p:nvSpPr>
            <p:cNvPr id="1943" name="角丸四角形 16"/>
            <p:cNvSpPr/>
            <p:nvPr/>
          </p:nvSpPr>
          <p:spPr>
            <a:xfrm>
              <a:off x="-1" y="-1021376"/>
              <a:ext cx="4472690" cy="1720853"/>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44" name="Fernet key"/>
            <p:cNvSpPr txBox="1"/>
            <p:nvPr/>
          </p:nvSpPr>
          <p:spPr>
            <a:xfrm>
              <a:off x="1399241" y="-403199"/>
              <a:ext cx="1674206"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Fernet key</a:t>
              </a:r>
            </a:p>
          </p:txBody>
        </p:sp>
      </p:grpSp>
      <p:sp>
        <p:nvSpPr>
          <p:cNvPr id="1946" name="Group"/>
          <p:cNvSpPr/>
          <p:nvPr/>
        </p:nvSpPr>
        <p:spPr>
          <a:xfrm>
            <a:off x="20810269" y="8683888"/>
            <a:ext cx="1813409" cy="1"/>
          </a:xfrm>
          <a:prstGeom prst="line">
            <a:avLst/>
          </a:prstGeom>
          <a:ln w="63500">
            <a:solidFill>
              <a:srgbClr val="7F9191"/>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947" name="Image" descr="Image"/>
          <p:cNvPicPr>
            <a:picLocks noChangeAspect="1"/>
          </p:cNvPicPr>
          <p:nvPr/>
        </p:nvPicPr>
        <p:blipFill>
          <a:blip r:embed="rId4">
            <a:extLst/>
          </a:blip>
          <a:stretch>
            <a:fillRect/>
          </a:stretch>
        </p:blipFill>
        <p:spPr>
          <a:xfrm>
            <a:off x="9037249" y="9565850"/>
            <a:ext cx="1270001" cy="1270001"/>
          </a:xfrm>
          <a:prstGeom prst="rect">
            <a:avLst/>
          </a:prstGeom>
          <a:ln w="12700">
            <a:miter lim="400000"/>
          </a:ln>
        </p:spPr>
      </p:pic>
      <p:sp>
        <p:nvSpPr>
          <p:cNvPr id="1948" name="Line"/>
          <p:cNvSpPr/>
          <p:nvPr/>
        </p:nvSpPr>
        <p:spPr>
          <a:xfrm>
            <a:off x="7948214" y="7800740"/>
            <a:ext cx="4581286" cy="11526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41" y="21557"/>
                </a:lnTo>
                <a:lnTo>
                  <a:pt x="0" y="0"/>
                </a:lnTo>
              </a:path>
            </a:pathLst>
          </a:custGeom>
          <a:ln w="38100">
            <a:solidFill>
              <a:srgbClr val="A9ABAC"/>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949" name="Rectangle"/>
          <p:cNvSpPr/>
          <p:nvPr/>
        </p:nvSpPr>
        <p:spPr>
          <a:xfrm>
            <a:off x="656958" y="8991065"/>
            <a:ext cx="14718374" cy="4101889"/>
          </a:xfrm>
          <a:prstGeom prst="rect">
            <a:avLst/>
          </a:prstGeom>
          <a:ln w="38100">
            <a:solidFill>
              <a:srgbClr val="A9ABAC"/>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1950" name="Rectangle"/>
          <p:cNvSpPr/>
          <p:nvPr/>
        </p:nvSpPr>
        <p:spPr>
          <a:xfrm>
            <a:off x="358385" y="3500500"/>
            <a:ext cx="15315520" cy="9974244"/>
          </a:xfrm>
          <a:prstGeom prst="rect">
            <a:avLst/>
          </a:prstGeom>
          <a:ln w="38100">
            <a:solidFill>
              <a:schemeClr val="accent1">
                <a:lumOff val="-13575"/>
              </a:schemeClr>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pic>
        <p:nvPicPr>
          <p:cNvPr id="1951" name="Image" descr="Image"/>
          <p:cNvPicPr>
            <a:picLocks noChangeAspect="1"/>
          </p:cNvPicPr>
          <p:nvPr/>
        </p:nvPicPr>
        <p:blipFill>
          <a:blip r:embed="rId5">
            <a:extLst/>
          </a:blip>
          <a:stretch>
            <a:fillRect/>
          </a:stretch>
        </p:blipFill>
        <p:spPr>
          <a:xfrm>
            <a:off x="16637165" y="8225483"/>
            <a:ext cx="916811" cy="916811"/>
          </a:xfrm>
          <a:prstGeom prst="rect">
            <a:avLst/>
          </a:prstGeom>
          <a:ln w="12700">
            <a:miter lim="400000"/>
          </a:ln>
        </p:spPr>
      </p:pic>
      <p:sp>
        <p:nvSpPr>
          <p:cNvPr id="1952" name="Group"/>
          <p:cNvSpPr/>
          <p:nvPr/>
        </p:nvSpPr>
        <p:spPr>
          <a:xfrm>
            <a:off x="8550878" y="10414145"/>
            <a:ext cx="2109094" cy="1"/>
          </a:xfrm>
          <a:prstGeom prst="line">
            <a:avLst/>
          </a:prstGeom>
          <a:ln w="63500">
            <a:solidFill>
              <a:srgbClr val="7F9191"/>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953" name="Group"/>
          <p:cNvSpPr/>
          <p:nvPr/>
        </p:nvSpPr>
        <p:spPr>
          <a:xfrm>
            <a:off x="15858763" y="8810888"/>
            <a:ext cx="2445230" cy="1"/>
          </a:xfrm>
          <a:prstGeom prst="line">
            <a:avLst/>
          </a:prstGeom>
          <a:ln w="63500">
            <a:solidFill>
              <a:srgbClr val="7F9191"/>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954" name="Image" descr="Image"/>
          <p:cNvPicPr>
            <a:picLocks noChangeAspect="1"/>
          </p:cNvPicPr>
          <p:nvPr/>
        </p:nvPicPr>
        <p:blipFill>
          <a:blip r:embed="rId6">
            <a:extLst/>
          </a:blip>
          <a:stretch>
            <a:fillRect/>
          </a:stretch>
        </p:blipFill>
        <p:spPr>
          <a:xfrm>
            <a:off x="22713874" y="7728244"/>
            <a:ext cx="1518756" cy="1518756"/>
          </a:xfrm>
          <a:prstGeom prst="rect">
            <a:avLst/>
          </a:prstGeom>
          <a:ln w="12700">
            <a:miter lim="400000"/>
          </a:ln>
        </p:spPr>
      </p:pic>
      <p:pic>
        <p:nvPicPr>
          <p:cNvPr id="1955" name="Oval Oval" descr="Oval Oval"/>
          <p:cNvPicPr>
            <a:picLocks noChangeAspect="0"/>
          </p:cNvPicPr>
          <p:nvPr/>
        </p:nvPicPr>
        <p:blipFill>
          <a:blip r:embed="rId7">
            <a:extLst/>
          </a:blip>
          <a:stretch>
            <a:fillRect/>
          </a:stretch>
        </p:blipFill>
        <p:spPr>
          <a:xfrm>
            <a:off x="7007664" y="5777698"/>
            <a:ext cx="4349998" cy="2548779"/>
          </a:xfrm>
          <a:prstGeom prst="rect">
            <a:avLst/>
          </a:prstGeom>
        </p:spPr>
      </p:pic>
      <p:pic>
        <p:nvPicPr>
          <p:cNvPr id="1957" name="Oval Oval" descr="Oval Oval"/>
          <p:cNvPicPr>
            <a:picLocks noChangeAspect="0"/>
          </p:cNvPicPr>
          <p:nvPr/>
        </p:nvPicPr>
        <p:blipFill>
          <a:blip r:embed="rId7">
            <a:extLst/>
          </a:blip>
          <a:stretch>
            <a:fillRect/>
          </a:stretch>
        </p:blipFill>
        <p:spPr>
          <a:xfrm>
            <a:off x="10707887" y="9468408"/>
            <a:ext cx="4349998" cy="2548780"/>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955"/>
                                        </p:tgtEl>
                                        <p:attrNameLst>
                                          <p:attrName>style.visibility</p:attrName>
                                        </p:attrNameLst>
                                      </p:cBhvr>
                                      <p:to>
                                        <p:strVal val="visible"/>
                                      </p:to>
                                    </p:set>
                                    <p:animEffect filter="dissolve" transition="in">
                                      <p:cBhvr>
                                        <p:cTn id="7" dur="1500"/>
                                        <p:tgtEl>
                                          <p:spTgt spid="195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957"/>
                                        </p:tgtEl>
                                        <p:attrNameLst>
                                          <p:attrName>style.visibility</p:attrName>
                                        </p:attrNameLst>
                                      </p:cBhvr>
                                      <p:to>
                                        <p:strVal val="visible"/>
                                      </p:to>
                                    </p:set>
                                    <p:animEffect filter="dissolve" transition="in">
                                      <p:cBhvr>
                                        <p:cTn id="12" dur="1500"/>
                                        <p:tgtEl>
                                          <p:spTgt spid="19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5" grpId="1"/>
      <p:bldP build="whole" bldLvl="1" animBg="1" rev="0" advAuto="0" spid="1957" grpId="2"/>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2" name="Token Validation"/>
          <p:cNvSpPr txBox="1"/>
          <p:nvPr>
            <p:ph type="body" idx="21"/>
          </p:nvPr>
        </p:nvSpPr>
        <p:spPr>
          <a:xfrm>
            <a:off x="1403350" y="1334400"/>
            <a:ext cx="21577300" cy="2163900"/>
          </a:xfrm>
          <a:prstGeom prst="rect">
            <a:avLst/>
          </a:prstGeom>
        </p:spPr>
        <p:txBody>
          <a:bodyPr/>
          <a:lstStyle/>
          <a:p>
            <a:pPr algn="l">
              <a:defRPr sz="7600"/>
            </a:pPr>
            <a:r>
              <a:t>Token Validation</a:t>
            </a:r>
          </a:p>
          <a:p>
            <a:pPr algn="l">
              <a:defRPr sz="7600"/>
            </a:pPr>
          </a:p>
        </p:txBody>
      </p:sp>
      <p:pic>
        <p:nvPicPr>
          <p:cNvPr id="1963" name="Image" descr="Image"/>
          <p:cNvPicPr>
            <a:picLocks noChangeAspect="1"/>
          </p:cNvPicPr>
          <p:nvPr/>
        </p:nvPicPr>
        <p:blipFill>
          <a:blip r:embed="rId3">
            <a:extLst/>
          </a:blip>
          <a:stretch>
            <a:fillRect/>
          </a:stretch>
        </p:blipFill>
        <p:spPr>
          <a:xfrm>
            <a:off x="1605446" y="7075699"/>
            <a:ext cx="1518756" cy="1518756"/>
          </a:xfrm>
          <a:prstGeom prst="rect">
            <a:avLst/>
          </a:prstGeom>
          <a:ln w="12700">
            <a:miter lim="400000"/>
          </a:ln>
        </p:spPr>
      </p:pic>
      <p:sp>
        <p:nvSpPr>
          <p:cNvPr id="1964" name="Rectangle"/>
          <p:cNvSpPr/>
          <p:nvPr/>
        </p:nvSpPr>
        <p:spPr>
          <a:xfrm>
            <a:off x="4171808" y="3439657"/>
            <a:ext cx="16230947" cy="9214196"/>
          </a:xfrm>
          <a:prstGeom prst="rect">
            <a:avLst/>
          </a:prstGeom>
          <a:ln w="38100">
            <a:solidFill>
              <a:schemeClr val="accent1">
                <a:lumOff val="-13575"/>
              </a:schemeClr>
            </a:solidFill>
            <a:custDash>
              <a:ds d="2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grpSp>
        <p:nvGrpSpPr>
          <p:cNvPr id="1968" name="Group"/>
          <p:cNvGrpSpPr/>
          <p:nvPr/>
        </p:nvGrpSpPr>
        <p:grpSpPr>
          <a:xfrm>
            <a:off x="5186334" y="6448669"/>
            <a:ext cx="4472690" cy="1720853"/>
            <a:chOff x="0" y="-1021375"/>
            <a:chExt cx="4472688" cy="1720851"/>
          </a:xfrm>
        </p:grpSpPr>
        <p:sp>
          <p:nvSpPr>
            <p:cNvPr id="1965" name="角丸四角形 16"/>
            <p:cNvSpPr/>
            <p:nvPr/>
          </p:nvSpPr>
          <p:spPr>
            <a:xfrm>
              <a:off x="-1" y="-1021376"/>
              <a:ext cx="4472690" cy="1720853"/>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66" name="Fernet key"/>
            <p:cNvSpPr txBox="1"/>
            <p:nvPr/>
          </p:nvSpPr>
          <p:spPr>
            <a:xfrm>
              <a:off x="1399241" y="-403199"/>
              <a:ext cx="1674206"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Fernet key</a:t>
              </a:r>
            </a:p>
          </p:txBody>
        </p:sp>
        <p:sp>
          <p:nvSpPr>
            <p:cNvPr id="1967" name="Fernet key"/>
            <p:cNvSpPr txBox="1"/>
            <p:nvPr/>
          </p:nvSpPr>
          <p:spPr>
            <a:xfrm>
              <a:off x="1399241" y="-403199"/>
              <a:ext cx="1674206"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Fernet key</a:t>
              </a:r>
            </a:p>
          </p:txBody>
        </p:sp>
      </p:grpSp>
      <p:sp>
        <p:nvSpPr>
          <p:cNvPr id="1969" name="Group"/>
          <p:cNvSpPr/>
          <p:nvPr/>
        </p:nvSpPr>
        <p:spPr>
          <a:xfrm>
            <a:off x="9745367" y="8046754"/>
            <a:ext cx="2879561" cy="1"/>
          </a:xfrm>
          <a:prstGeom prst="line">
            <a:avLst/>
          </a:prstGeom>
          <a:ln w="63500">
            <a:solidFill>
              <a:srgbClr val="7F9191"/>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1970" name="Image" descr="Image"/>
          <p:cNvPicPr>
            <a:picLocks noChangeAspect="1"/>
          </p:cNvPicPr>
          <p:nvPr/>
        </p:nvPicPr>
        <p:blipFill>
          <a:blip r:embed="rId4">
            <a:extLst/>
          </a:blip>
          <a:stretch>
            <a:fillRect/>
          </a:stretch>
        </p:blipFill>
        <p:spPr>
          <a:xfrm>
            <a:off x="10347492" y="7075699"/>
            <a:ext cx="1518756" cy="1518756"/>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971" name="Image" descr="Image"/>
          <p:cNvPicPr>
            <a:picLocks noChangeAspect="1"/>
          </p:cNvPicPr>
          <p:nvPr/>
        </p:nvPicPr>
        <p:blipFill>
          <a:blip r:embed="rId5">
            <a:extLst/>
          </a:blip>
          <a:stretch>
            <a:fillRect/>
          </a:stretch>
        </p:blipFill>
        <p:spPr>
          <a:xfrm>
            <a:off x="3520268" y="7411755"/>
            <a:ext cx="1270001" cy="1270001"/>
          </a:xfrm>
          <a:prstGeom prst="rect">
            <a:avLst/>
          </a:prstGeom>
          <a:ln w="12700">
            <a:miter lim="400000"/>
          </a:ln>
        </p:spPr>
      </p:pic>
      <p:grpSp>
        <p:nvGrpSpPr>
          <p:cNvPr id="1974" name="Group"/>
          <p:cNvGrpSpPr/>
          <p:nvPr/>
        </p:nvGrpSpPr>
        <p:grpSpPr>
          <a:xfrm>
            <a:off x="5186334" y="8277962"/>
            <a:ext cx="4472690" cy="1720853"/>
            <a:chOff x="0" y="-1021375"/>
            <a:chExt cx="4472688" cy="1720851"/>
          </a:xfrm>
        </p:grpSpPr>
        <p:sp>
          <p:nvSpPr>
            <p:cNvPr id="1972" name="角丸四角形 16"/>
            <p:cNvSpPr/>
            <p:nvPr/>
          </p:nvSpPr>
          <p:spPr>
            <a:xfrm>
              <a:off x="-1" y="-1021376"/>
              <a:ext cx="4472690" cy="1720853"/>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73" name="HMAC"/>
            <p:cNvSpPr txBox="1"/>
            <p:nvPr/>
          </p:nvSpPr>
          <p:spPr>
            <a:xfrm>
              <a:off x="1399241" y="-403199"/>
              <a:ext cx="1674206"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HMAC</a:t>
              </a:r>
            </a:p>
          </p:txBody>
        </p:sp>
      </p:grpSp>
      <p:grpSp>
        <p:nvGrpSpPr>
          <p:cNvPr id="1980" name="Group"/>
          <p:cNvGrpSpPr/>
          <p:nvPr/>
        </p:nvGrpSpPr>
        <p:grpSpPr>
          <a:xfrm>
            <a:off x="12554716" y="4261063"/>
            <a:ext cx="10943882" cy="5104494"/>
            <a:chOff x="0" y="0"/>
            <a:chExt cx="10943880" cy="5104493"/>
          </a:xfrm>
        </p:grpSpPr>
        <p:sp>
          <p:nvSpPr>
            <p:cNvPr id="1975" name="角丸四角形 16"/>
            <p:cNvSpPr/>
            <p:nvPr/>
          </p:nvSpPr>
          <p:spPr>
            <a:xfrm>
              <a:off x="0" y="2318612"/>
              <a:ext cx="6525860" cy="2510803"/>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1976" name="Token Payload:"/>
            <p:cNvSpPr txBox="1"/>
            <p:nvPr/>
          </p:nvSpPr>
          <p:spPr>
            <a:xfrm>
              <a:off x="1965575" y="2354837"/>
              <a:ext cx="2594710" cy="7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Token Payload:</a:t>
              </a:r>
            </a:p>
          </p:txBody>
        </p:sp>
        <p:sp>
          <p:nvSpPr>
            <p:cNvPr id="1977" name="Version / UserID / Method / Project ID / Expiry Time / Audit ID"/>
            <p:cNvSpPr txBox="1"/>
            <p:nvPr/>
          </p:nvSpPr>
          <p:spPr>
            <a:xfrm>
              <a:off x="365821" y="3220561"/>
              <a:ext cx="5900167" cy="13834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Version / UserID / Method / Project ID / Expiry Time / Audit ID</a:t>
              </a:r>
            </a:p>
          </p:txBody>
        </p:sp>
        <p:sp>
          <p:nvSpPr>
            <p:cNvPr id="1978" name="Validate"/>
            <p:cNvSpPr txBox="1"/>
            <p:nvPr/>
          </p:nvSpPr>
          <p:spPr>
            <a:xfrm>
              <a:off x="8349171" y="4397588"/>
              <a:ext cx="2594710" cy="7069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Validate</a:t>
              </a:r>
            </a:p>
          </p:txBody>
        </p:sp>
        <p:sp>
          <p:nvSpPr>
            <p:cNvPr id="1979" name="InValidate"/>
            <p:cNvSpPr txBox="1"/>
            <p:nvPr/>
          </p:nvSpPr>
          <p:spPr>
            <a:xfrm>
              <a:off x="8349171" y="0"/>
              <a:ext cx="2594710" cy="7069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InValidate</a:t>
              </a:r>
            </a:p>
          </p:txBody>
        </p:sp>
      </p:grpSp>
      <p:pic>
        <p:nvPicPr>
          <p:cNvPr id="1981" name="Image" descr="Image"/>
          <p:cNvPicPr>
            <a:picLocks noChangeAspect="1"/>
          </p:cNvPicPr>
          <p:nvPr/>
        </p:nvPicPr>
        <p:blipFill>
          <a:blip r:embed="rId6">
            <a:extLst/>
          </a:blip>
          <a:stretch>
            <a:fillRect/>
          </a:stretch>
        </p:blipFill>
        <p:spPr>
          <a:xfrm>
            <a:off x="20648562" y="5044550"/>
            <a:ext cx="2053945" cy="2053944"/>
          </a:xfrm>
          <a:prstGeom prst="rect">
            <a:avLst/>
          </a:prstGeom>
          <a:ln w="12700">
            <a:miter lim="400000"/>
          </a:ln>
        </p:spPr>
      </p:pic>
      <p:pic>
        <p:nvPicPr>
          <p:cNvPr id="1982" name="Image" descr="Image"/>
          <p:cNvPicPr>
            <a:picLocks noChangeAspect="1"/>
          </p:cNvPicPr>
          <p:nvPr/>
        </p:nvPicPr>
        <p:blipFill>
          <a:blip r:embed="rId7">
            <a:extLst/>
          </a:blip>
          <a:stretch>
            <a:fillRect/>
          </a:stretch>
        </p:blipFill>
        <p:spPr>
          <a:xfrm>
            <a:off x="20882405" y="9481901"/>
            <a:ext cx="1586257" cy="1586257"/>
          </a:xfrm>
          <a:prstGeom prst="rect">
            <a:avLst/>
          </a:prstGeom>
          <a:ln w="12700">
            <a:miter lim="400000"/>
          </a:ln>
        </p:spPr>
      </p:pic>
      <p:sp>
        <p:nvSpPr>
          <p:cNvPr id="1983" name="Line"/>
          <p:cNvSpPr/>
          <p:nvPr/>
        </p:nvSpPr>
        <p:spPr>
          <a:xfrm>
            <a:off x="19089578" y="6032884"/>
            <a:ext cx="2396960" cy="1877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596"/>
                </a:moveTo>
                <a:lnTo>
                  <a:pt x="2766" y="21600"/>
                </a:lnTo>
                <a:lnTo>
                  <a:pt x="2782" y="9"/>
                </a:lnTo>
                <a:lnTo>
                  <a:pt x="21600" y="0"/>
                </a:lnTo>
              </a:path>
            </a:pathLst>
          </a:custGeom>
          <a:ln w="76200">
            <a:solidFill>
              <a:srgbClr val="929292"/>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984" name="Line"/>
          <p:cNvSpPr/>
          <p:nvPr/>
        </p:nvSpPr>
        <p:spPr>
          <a:xfrm>
            <a:off x="19089578" y="8831087"/>
            <a:ext cx="1919077" cy="1954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
                </a:moveTo>
                <a:lnTo>
                  <a:pt x="2766" y="0"/>
                </a:lnTo>
                <a:lnTo>
                  <a:pt x="2782" y="21591"/>
                </a:lnTo>
                <a:lnTo>
                  <a:pt x="21600" y="21600"/>
                </a:lnTo>
              </a:path>
            </a:pathLst>
          </a:custGeom>
          <a:ln w="76200">
            <a:solidFill>
              <a:srgbClr val="B66D55"/>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1985" name="正方形/長方形 18"/>
          <p:cNvSpPr/>
          <p:nvPr/>
        </p:nvSpPr>
        <p:spPr>
          <a:xfrm>
            <a:off x="1113289" y="3563221"/>
            <a:ext cx="22347986" cy="8543712"/>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359999" tIns="359999" rIns="359999" bIns="359999"/>
          <a:lstStyle/>
          <a:p>
            <a:pPr algn="l" defTabSz="719999">
              <a:lnSpc>
                <a:spcPct val="130000"/>
              </a:lnSpc>
              <a:defRPr b="0" spc="-84" sz="4200">
                <a:latin typeface="Courier"/>
                <a:ea typeface="Courier"/>
                <a:cs typeface="Courier"/>
                <a:sym typeface="Courier"/>
              </a:defRPr>
            </a:pPr>
            <a:r>
              <a:t>GET 'https://verda-stage-dev-keystone.linecorp-dev.com:5000/v3/auth/tokens' \</a:t>
            </a:r>
          </a:p>
          <a:p>
            <a:pPr algn="l" defTabSz="719999">
              <a:lnSpc>
                <a:spcPct val="130000"/>
              </a:lnSpc>
              <a:defRPr b="0" spc="-84" sz="4200">
                <a:latin typeface="Courier"/>
                <a:ea typeface="Courier"/>
                <a:cs typeface="Courier"/>
                <a:sym typeface="Courier"/>
              </a:defRPr>
            </a:pPr>
            <a:r>
              <a:t>--header 'Content-Type: application/json' \</a:t>
            </a:r>
          </a:p>
          <a:p>
            <a:pPr algn="l" defTabSz="719999">
              <a:lnSpc>
                <a:spcPct val="130000"/>
              </a:lnSpc>
              <a:defRPr b="0" spc="-84" sz="4200">
                <a:latin typeface="Courier"/>
                <a:ea typeface="Courier"/>
                <a:cs typeface="Courier"/>
                <a:sym typeface="Courier"/>
              </a:defRPr>
            </a:pPr>
            <a:r>
              <a:t>--header 'X-Auth-Token: &lt;A valid authentication token for an administrative user&gt; ' \</a:t>
            </a:r>
          </a:p>
          <a:p>
            <a:pPr algn="l" defTabSz="719999">
              <a:lnSpc>
                <a:spcPct val="130000"/>
              </a:lnSpc>
              <a:defRPr b="0" spc="-84" sz="4200">
                <a:latin typeface="Courier"/>
                <a:ea typeface="Courier"/>
                <a:cs typeface="Courier"/>
                <a:sym typeface="Courier"/>
              </a:defRPr>
            </a:pPr>
            <a:r>
              <a:t>--header '</a:t>
            </a:r>
            <a:r>
              <a:rPr b="1">
                <a:solidFill>
                  <a:schemeClr val="accent5">
                    <a:hueOff val="-82419"/>
                    <a:satOff val="-9513"/>
                    <a:lumOff val="-16343"/>
                  </a:schemeClr>
                </a:solidFill>
              </a:rPr>
              <a:t>X-Subject-Token: '&lt;the token that you want to validate&gt;</a:t>
            </a: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985"/>
                                        </p:tgtEl>
                                        <p:attrNameLst>
                                          <p:attrName>style.visibility</p:attrName>
                                        </p:attrNameLst>
                                      </p:cBhvr>
                                      <p:to>
                                        <p:strVal val="visible"/>
                                      </p:to>
                                    </p:set>
                                    <p:animEffect filter="dissolve" transition="in">
                                      <p:cBhvr>
                                        <p:cTn id="7" dur="1500"/>
                                        <p:tgtEl>
                                          <p:spTgt spid="1985"/>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0" presetID="1" grpId="2" fill="hold">
                                  <p:stCondLst>
                                    <p:cond delay="0"/>
                                  </p:stCondLst>
                                  <p:iterate type="el" backwards="0">
                                    <p:tmAbs val="0"/>
                                  </p:iterate>
                                  <p:childTnLst>
                                    <p:set>
                                      <p:cBhvr>
                                        <p:cTn id="11" fill="hold">
                                          <p:stCondLst>
                                            <p:cond delay="0"/>
                                          </p:stCondLst>
                                        </p:cTn>
                                        <p:tgtEl>
                                          <p:spTgt spid="19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5" grpId="2"/>
      <p:bldP build="whole" bldLvl="1" animBg="1" rev="0" advAuto="0" spid="1985"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9" name="Stateless Token Validation On Edge"/>
          <p:cNvSpPr txBox="1"/>
          <p:nvPr>
            <p:ph type="body" idx="21"/>
          </p:nvPr>
        </p:nvSpPr>
        <p:spPr>
          <a:prstGeom prst="rect">
            <a:avLst/>
          </a:prstGeom>
        </p:spPr>
        <p:txBody>
          <a:bodyPr/>
          <a:lstStyle>
            <a:lvl1pPr algn="l">
              <a:defRPr sz="7600"/>
            </a:lvl1pPr>
          </a:lstStyle>
          <a:p>
            <a:pPr/>
            <a:r>
              <a:t>Stateless Token Validation On Edge</a:t>
            </a:r>
          </a:p>
        </p:txBody>
      </p:sp>
      <p:sp>
        <p:nvSpPr>
          <p:cNvPr id="1990" name="Rectangle"/>
          <p:cNvSpPr txBox="1"/>
          <p:nvPr>
            <p:ph type="body" idx="23"/>
          </p:nvPr>
        </p:nvSpPr>
        <p:spPr>
          <a:xfrm>
            <a:off x="1723736" y="5035488"/>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991" name="Rectangle"/>
          <p:cNvSpPr txBox="1"/>
          <p:nvPr>
            <p:ph type="body" idx="24"/>
          </p:nvPr>
        </p:nvSpPr>
        <p:spPr>
          <a:xfrm>
            <a:off x="1723736" y="8195002"/>
            <a:ext cx="20936528" cy="1901712"/>
          </a:xfrm>
          <a:prstGeom prst="rect">
            <a:avLst/>
          </a:prstGeom>
        </p:spPr>
        <p:txBody>
          <a:bodyPr/>
          <a:lstStyle/>
          <a:p>
            <a:pPr algn="l" defTabSz="719999">
              <a:lnSpc>
                <a:spcPct val="130000"/>
              </a:lnSpc>
              <a:spcBef>
                <a:spcPts val="0"/>
              </a:spcBef>
              <a:buClr>
                <a:srgbClr val="0C70E8"/>
              </a:buClr>
              <a:defRPr b="0" sz="4500">
                <a:latin typeface="+mn-lt"/>
                <a:ea typeface="+mn-ea"/>
                <a:cs typeface="+mn-cs"/>
                <a:sym typeface="Arial"/>
              </a:defRPr>
            </a:pPr>
          </a:p>
        </p:txBody>
      </p:sp>
      <p:sp>
        <p:nvSpPr>
          <p:cNvPr id="1992" name="Store Fernet key safely and share it with clients"/>
          <p:cNvSpPr txBox="1"/>
          <p:nvPr>
            <p:ph type="body" idx="26"/>
          </p:nvPr>
        </p:nvSpPr>
        <p:spPr>
          <a:xfrm>
            <a:off x="1723736" y="5035489"/>
            <a:ext cx="20936528" cy="1901712"/>
          </a:xfrm>
          <a:prstGeom prst="rect">
            <a:avLst/>
          </a:prstGeom>
        </p:spPr>
        <p:txBody>
          <a:bodyPr/>
          <a:lstStyle/>
          <a:p>
            <a:pPr/>
            <a:r>
              <a:t>Store Fernet key safely and share it with clients</a:t>
            </a:r>
          </a:p>
        </p:txBody>
      </p:sp>
      <p:sp>
        <p:nvSpPr>
          <p:cNvPr id="1993" name="Find a good way to inject token validation logic without intrusion for client code"/>
          <p:cNvSpPr txBox="1"/>
          <p:nvPr>
            <p:ph type="body" idx="27"/>
          </p:nvPr>
        </p:nvSpPr>
        <p:spPr>
          <a:xfrm>
            <a:off x="1723736" y="8195003"/>
            <a:ext cx="20936528" cy="1901712"/>
          </a:xfrm>
          <a:prstGeom prst="rect">
            <a:avLst/>
          </a:prstGeom>
        </p:spPr>
        <p:txBody>
          <a:bodyPr/>
          <a:lstStyle/>
          <a:p>
            <a:pPr/>
            <a:r>
              <a:t>Find a good way to inject token validation logic without intrusion for client code</a:t>
            </a:r>
          </a:p>
        </p:txBody>
      </p:sp>
      <p:pic>
        <p:nvPicPr>
          <p:cNvPr id="1994" name="Image" descr="Image"/>
          <p:cNvPicPr>
            <a:picLocks noChangeAspect="1"/>
          </p:cNvPicPr>
          <p:nvPr/>
        </p:nvPicPr>
        <p:blipFill>
          <a:blip r:embed="rId3">
            <a:extLst/>
          </a:blip>
          <a:stretch>
            <a:fillRect/>
          </a:stretch>
        </p:blipFill>
        <p:spPr>
          <a:xfrm>
            <a:off x="982331" y="3768920"/>
            <a:ext cx="2138330" cy="21383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994"/>
                                        </p:tgtEl>
                                        <p:attrNameLst>
                                          <p:attrName>style.visibility</p:attrName>
                                        </p:attrNameLst>
                                      </p:cBhvr>
                                      <p:to>
                                        <p:strVal val="visible"/>
                                      </p:to>
                                    </p:set>
                                    <p:animEffect filter="dissolve" transition="in">
                                      <p:cBhvr>
                                        <p:cTn id="7" dur="1500"/>
                                        <p:tgtEl>
                                          <p:spTgt spid="19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4"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8" name="Verda — LINE Private Cloud Platform"/>
          <p:cNvSpPr txBox="1"/>
          <p:nvPr>
            <p:ph type="title"/>
          </p:nvPr>
        </p:nvSpPr>
        <p:spPr>
          <a:prstGeom prst="rect">
            <a:avLst/>
          </a:prstGeom>
        </p:spPr>
        <p:txBody>
          <a:bodyPr/>
          <a:lstStyle>
            <a:lvl1pPr>
              <a:defRPr sz="10000"/>
            </a:lvl1pPr>
          </a:lstStyle>
          <a:p>
            <a:pPr/>
            <a:r>
              <a:t>Verda — LINE Private Cloud Platform</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8" name="Stateless Token Validation On Edge"/>
          <p:cNvSpPr txBox="1"/>
          <p:nvPr>
            <p:ph type="body" idx="21"/>
          </p:nvPr>
        </p:nvSpPr>
        <p:spPr>
          <a:xfrm>
            <a:off x="601064" y="377828"/>
            <a:ext cx="21577301" cy="1270001"/>
          </a:xfrm>
          <a:prstGeom prst="rect">
            <a:avLst/>
          </a:prstGeom>
        </p:spPr>
        <p:txBody>
          <a:bodyPr/>
          <a:lstStyle>
            <a:lvl1pPr algn="l">
              <a:defRPr sz="7600"/>
            </a:lvl1pPr>
          </a:lstStyle>
          <a:p>
            <a:pPr/>
            <a:r>
              <a:t>Stateless Token Validation On Edge</a:t>
            </a:r>
          </a:p>
        </p:txBody>
      </p:sp>
      <p:sp>
        <p:nvSpPr>
          <p:cNvPr id="1999" name="角丸四角形 14"/>
          <p:cNvSpPr/>
          <p:nvPr/>
        </p:nvSpPr>
        <p:spPr>
          <a:xfrm>
            <a:off x="9608364" y="2880335"/>
            <a:ext cx="5043844" cy="10639902"/>
          </a:xfrm>
          <a:prstGeom prst="roundRect">
            <a:avLst>
              <a:gd name="adj" fmla="val 0"/>
            </a:avLst>
          </a:prstGeom>
          <a:solidFill>
            <a:srgbClr val="BBC4E1"/>
          </a:solidFill>
          <a:ln w="63500">
            <a:solidFill>
              <a:srgbClr val="0C70E8"/>
            </a:solidFill>
            <a:miter lim="400000"/>
          </a:ln>
        </p:spPr>
        <p:txBody>
          <a:bodyPr lIns="359999" tIns="359999" rIns="359999" bIns="359999" anchor="ctr"/>
          <a:lstStyle/>
          <a:p>
            <a:pPr defTabSz="719999">
              <a:lnSpc>
                <a:spcPct val="80000"/>
              </a:lnSpc>
              <a:spcBef>
                <a:spcPts val="2000"/>
              </a:spcBef>
              <a:defRPr sz="3500"/>
            </a:pPr>
          </a:p>
        </p:txBody>
      </p:sp>
      <p:sp>
        <p:nvSpPr>
          <p:cNvPr id="2000" name="Deployment Workload"/>
          <p:cNvSpPr txBox="1"/>
          <p:nvPr/>
        </p:nvSpPr>
        <p:spPr>
          <a:xfrm>
            <a:off x="10660439" y="2216609"/>
            <a:ext cx="3107235"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719999">
              <a:lnSpc>
                <a:spcPct val="110000"/>
              </a:lnSpc>
              <a:defRPr b="0" sz="2400"/>
            </a:lvl1pPr>
          </a:lstStyle>
          <a:p>
            <a:pPr/>
            <a:r>
              <a:t>Deployment Workload</a:t>
            </a:r>
          </a:p>
        </p:txBody>
      </p:sp>
      <p:grpSp>
        <p:nvGrpSpPr>
          <p:cNvPr id="2004" name="Group"/>
          <p:cNvGrpSpPr/>
          <p:nvPr/>
        </p:nvGrpSpPr>
        <p:grpSpPr>
          <a:xfrm>
            <a:off x="9977712" y="9861215"/>
            <a:ext cx="4472690" cy="1729791"/>
            <a:chOff x="0" y="0"/>
            <a:chExt cx="4472688" cy="1729789"/>
          </a:xfrm>
        </p:grpSpPr>
        <p:sp>
          <p:nvSpPr>
            <p:cNvPr id="2001" name="角丸四角形 16"/>
            <p:cNvSpPr/>
            <p:nvPr/>
          </p:nvSpPr>
          <p:spPr>
            <a:xfrm>
              <a:off x="0" y="0"/>
              <a:ext cx="4472689" cy="1720852"/>
            </a:xfrm>
            <a:prstGeom prst="roundRect">
              <a:avLst>
                <a:gd name="adj" fmla="val 0"/>
              </a:avLst>
            </a:prstGeom>
            <a:solidFill>
              <a:srgbClr val="27282E"/>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2002" name="テキスト プレースホルダー 3"/>
            <p:cNvSpPr/>
            <p:nvPr/>
          </p:nvSpPr>
          <p:spPr>
            <a:xfrm>
              <a:off x="0" y="1282561"/>
              <a:ext cx="4472689" cy="447229"/>
            </a:xfrm>
            <a:prstGeom prst="rect">
              <a:avLst/>
            </a:prstGeom>
            <a:solidFill>
              <a:srgbClr val="555770"/>
            </a:solidFill>
            <a:ln w="12700" cap="flat">
              <a:noFill/>
              <a:miter lim="400000"/>
            </a:ln>
            <a:effectLst/>
          </p:spPr>
          <p:txBody>
            <a:bodyPr wrap="square" lIns="431999" tIns="431999" rIns="431999" bIns="431999" numCol="1" anchor="t">
              <a:normAutofit fontScale="100000" lnSpcReduction="0"/>
            </a:bodyPr>
            <a:lstStyle/>
            <a:p>
              <a:pPr algn="l" defTabSz="719999">
                <a:lnSpc>
                  <a:spcPct val="120000"/>
                </a:lnSpc>
                <a:defRPr b="0" sz="4000"/>
              </a:pPr>
            </a:p>
          </p:txBody>
        </p:sp>
        <p:sp>
          <p:nvSpPr>
            <p:cNvPr id="2003" name="Nova"/>
            <p:cNvSpPr txBox="1"/>
            <p:nvPr/>
          </p:nvSpPr>
          <p:spPr>
            <a:xfrm>
              <a:off x="91647" y="2274"/>
              <a:ext cx="885143" cy="484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719999">
                <a:lnSpc>
                  <a:spcPct val="110000"/>
                </a:lnSpc>
                <a:defRPr b="0" sz="2600"/>
              </a:lvl1pPr>
            </a:lstStyle>
            <a:p>
              <a:pPr/>
              <a:r>
                <a:t>Nova</a:t>
              </a:r>
            </a:p>
          </p:txBody>
        </p:sp>
      </p:grpSp>
      <p:pic>
        <p:nvPicPr>
          <p:cNvPr id="2005" name="Image" descr="Image"/>
          <p:cNvPicPr>
            <a:picLocks noChangeAspect="1"/>
          </p:cNvPicPr>
          <p:nvPr/>
        </p:nvPicPr>
        <p:blipFill>
          <a:blip r:embed="rId3">
            <a:extLst/>
          </a:blip>
          <a:stretch>
            <a:fillRect/>
          </a:stretch>
        </p:blipFill>
        <p:spPr>
          <a:xfrm>
            <a:off x="4523308" y="7063068"/>
            <a:ext cx="1084968" cy="1084968"/>
          </a:xfrm>
          <a:prstGeom prst="rect">
            <a:avLst/>
          </a:prstGeom>
          <a:ln w="12700">
            <a:miter lim="400000"/>
          </a:ln>
        </p:spPr>
      </p:pic>
      <p:pic>
        <p:nvPicPr>
          <p:cNvPr id="2006" name="Image" descr="Image"/>
          <p:cNvPicPr>
            <a:picLocks noChangeAspect="1"/>
          </p:cNvPicPr>
          <p:nvPr/>
        </p:nvPicPr>
        <p:blipFill>
          <a:blip r:embed="rId4">
            <a:extLst/>
          </a:blip>
          <a:stretch>
            <a:fillRect/>
          </a:stretch>
        </p:blipFill>
        <p:spPr>
          <a:xfrm>
            <a:off x="4523308" y="9567623"/>
            <a:ext cx="1084968" cy="1084968"/>
          </a:xfrm>
          <a:prstGeom prst="rect">
            <a:avLst/>
          </a:prstGeom>
          <a:ln w="12700">
            <a:miter lim="400000"/>
          </a:ln>
        </p:spPr>
      </p:pic>
      <p:sp>
        <p:nvSpPr>
          <p:cNvPr id="2007" name="Line"/>
          <p:cNvSpPr/>
          <p:nvPr/>
        </p:nvSpPr>
        <p:spPr>
          <a:xfrm>
            <a:off x="5432209" y="10267644"/>
            <a:ext cx="3978909" cy="1"/>
          </a:xfrm>
          <a:prstGeom prst="line">
            <a:avLst/>
          </a:prstGeom>
          <a:ln w="88900" cap="rnd">
            <a:solidFill>
              <a:srgbClr val="929292"/>
            </a:solidFill>
            <a:custDash>
              <a:ds d="100000" sp="200000"/>
            </a:custDash>
            <a:miter lim="400000"/>
            <a:tailEnd type="triangle"/>
          </a:ln>
        </p:spPr>
        <p:txBody>
          <a:bodyPr lIns="50800" tIns="50800" rIns="50800" bIns="50800" anchor="ctr"/>
          <a:lstStyle/>
          <a:p>
            <a:pPr/>
          </a:p>
        </p:txBody>
      </p:sp>
      <p:pic>
        <p:nvPicPr>
          <p:cNvPr id="2008" name="Image" descr="Image"/>
          <p:cNvPicPr>
            <a:picLocks noChangeAspect="1"/>
          </p:cNvPicPr>
          <p:nvPr/>
        </p:nvPicPr>
        <p:blipFill>
          <a:blip r:embed="rId5">
            <a:extLst/>
          </a:blip>
          <a:stretch>
            <a:fillRect/>
          </a:stretch>
        </p:blipFill>
        <p:spPr>
          <a:xfrm>
            <a:off x="9068333" y="2305245"/>
            <a:ext cx="1084967" cy="1084967"/>
          </a:xfrm>
          <a:prstGeom prst="rect">
            <a:avLst/>
          </a:prstGeom>
          <a:ln w="12700">
            <a:miter lim="400000"/>
          </a:ln>
        </p:spPr>
      </p:pic>
      <p:grpSp>
        <p:nvGrpSpPr>
          <p:cNvPr id="2011" name="Group"/>
          <p:cNvGrpSpPr/>
          <p:nvPr/>
        </p:nvGrpSpPr>
        <p:grpSpPr>
          <a:xfrm>
            <a:off x="9966097" y="5067347"/>
            <a:ext cx="4495920" cy="1729791"/>
            <a:chOff x="0" y="0"/>
            <a:chExt cx="4495918" cy="1729789"/>
          </a:xfrm>
        </p:grpSpPr>
        <p:sp>
          <p:nvSpPr>
            <p:cNvPr id="2009" name="角丸四角形 16"/>
            <p:cNvSpPr/>
            <p:nvPr/>
          </p:nvSpPr>
          <p:spPr>
            <a:xfrm>
              <a:off x="0" y="0"/>
              <a:ext cx="4495919" cy="1729790"/>
            </a:xfrm>
            <a:prstGeom prst="roundRect">
              <a:avLst>
                <a:gd name="adj" fmla="val 0"/>
              </a:avLst>
            </a:prstGeom>
            <a:solidFill>
              <a:schemeClr val="accent1"/>
            </a:solidFill>
            <a:ln w="12700" cap="flat">
              <a:noFill/>
              <a:miter lim="400000"/>
            </a:ln>
            <a:effectLst/>
          </p:spPr>
          <p:txBody>
            <a:bodyPr wrap="square" lIns="359999" tIns="359999" rIns="359999" bIns="359999" numCol="1" anchor="ctr">
              <a:noAutofit/>
            </a:bodyPr>
            <a:lstStyle/>
            <a:p>
              <a:pPr defTabSz="719999">
                <a:lnSpc>
                  <a:spcPct val="80000"/>
                </a:lnSpc>
                <a:spcBef>
                  <a:spcPts val="2000"/>
                </a:spcBef>
                <a:defRPr sz="3500"/>
              </a:pPr>
            </a:p>
          </p:txBody>
        </p:sp>
        <p:sp>
          <p:nvSpPr>
            <p:cNvPr id="2010" name="Verda-Common-Proxy"/>
            <p:cNvSpPr txBox="1"/>
            <p:nvPr/>
          </p:nvSpPr>
          <p:spPr>
            <a:xfrm>
              <a:off x="92123" y="2286"/>
              <a:ext cx="4067785" cy="48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719999">
                <a:lnSpc>
                  <a:spcPct val="110000"/>
                </a:lnSpc>
                <a:defRPr b="0" sz="2600"/>
              </a:lvl1pPr>
            </a:lstStyle>
            <a:p>
              <a:pPr/>
              <a:r>
                <a:t>Verda-Common-Proxy</a:t>
              </a:r>
            </a:p>
          </p:txBody>
        </p:sp>
      </p:grpSp>
      <p:pic>
        <p:nvPicPr>
          <p:cNvPr id="2012" name="Image" descr="Image"/>
          <p:cNvPicPr>
            <a:picLocks noChangeAspect="1"/>
          </p:cNvPicPr>
          <p:nvPr/>
        </p:nvPicPr>
        <p:blipFill>
          <a:blip r:embed="rId6">
            <a:extLst/>
          </a:blip>
          <a:stretch>
            <a:fillRect/>
          </a:stretch>
        </p:blipFill>
        <p:spPr>
          <a:xfrm>
            <a:off x="13226262" y="5544044"/>
            <a:ext cx="1084967" cy="1084968"/>
          </a:xfrm>
          <a:prstGeom prst="rect">
            <a:avLst/>
          </a:prstGeom>
          <a:ln w="12700">
            <a:miter lim="400000"/>
          </a:ln>
        </p:spPr>
      </p:pic>
      <p:sp>
        <p:nvSpPr>
          <p:cNvPr id="2013" name="Line"/>
          <p:cNvSpPr/>
          <p:nvPr/>
        </p:nvSpPr>
        <p:spPr>
          <a:xfrm>
            <a:off x="5591419" y="7732552"/>
            <a:ext cx="3914489" cy="1"/>
          </a:xfrm>
          <a:prstGeom prst="line">
            <a:avLst/>
          </a:prstGeom>
          <a:ln w="88900" cap="rnd">
            <a:solidFill>
              <a:srgbClr val="929292"/>
            </a:solidFill>
            <a:custDash>
              <a:ds d="100000" sp="200000"/>
            </a:custDash>
            <a:miter lim="400000"/>
            <a:tailEnd type="triangle"/>
          </a:ln>
        </p:spPr>
        <p:txBody>
          <a:bodyPr lIns="50800" tIns="50800" rIns="50800" bIns="50800" anchor="ctr"/>
          <a:lstStyle/>
          <a:p>
            <a:pPr/>
          </a:p>
        </p:txBody>
      </p:sp>
      <p:sp>
        <p:nvSpPr>
          <p:cNvPr id="2014" name="Line"/>
          <p:cNvSpPr/>
          <p:nvPr/>
        </p:nvSpPr>
        <p:spPr>
          <a:xfrm>
            <a:off x="12214056" y="6844569"/>
            <a:ext cx="1" cy="2969216"/>
          </a:xfrm>
          <a:prstGeom prst="line">
            <a:avLst/>
          </a:prstGeom>
          <a:ln w="63500">
            <a:solidFill>
              <a:srgbClr val="7F9191"/>
            </a:solidFill>
            <a:miter lim="400000"/>
            <a:tailEnd type="triangle"/>
          </a:ln>
        </p:spPr>
        <p:txBody>
          <a:bodyPr lIns="50800" tIns="50800" rIns="50800" bIns="50800" anchor="ctr"/>
          <a:lstStyle/>
          <a:p>
            <a:pPr/>
          </a:p>
        </p:txBody>
      </p:sp>
      <p:pic>
        <p:nvPicPr>
          <p:cNvPr id="2015" name="Image" descr="Image"/>
          <p:cNvPicPr>
            <a:picLocks noChangeAspect="1"/>
          </p:cNvPicPr>
          <p:nvPr/>
        </p:nvPicPr>
        <p:blipFill>
          <a:blip r:embed="rId7">
            <a:extLst/>
          </a:blip>
          <a:stretch>
            <a:fillRect/>
          </a:stretch>
        </p:blipFill>
        <p:spPr>
          <a:xfrm>
            <a:off x="21310781" y="3434106"/>
            <a:ext cx="1663701" cy="1663701"/>
          </a:xfrm>
          <a:prstGeom prst="rect">
            <a:avLst/>
          </a:prstGeom>
          <a:ln w="12700">
            <a:miter lim="400000"/>
          </a:ln>
        </p:spPr>
      </p:pic>
      <p:sp>
        <p:nvSpPr>
          <p:cNvPr id="2016" name="Line"/>
          <p:cNvSpPr/>
          <p:nvPr/>
        </p:nvSpPr>
        <p:spPr>
          <a:xfrm flipH="1" flipV="1">
            <a:off x="14438067" y="4272164"/>
            <a:ext cx="7348160" cy="1"/>
          </a:xfrm>
          <a:prstGeom prst="line">
            <a:avLst/>
          </a:prstGeom>
          <a:ln w="63500">
            <a:solidFill>
              <a:srgbClr val="7F9191"/>
            </a:solidFill>
            <a:miter lim="400000"/>
            <a:tailEnd type="triangle"/>
          </a:ln>
        </p:spPr>
        <p:txBody>
          <a:bodyPr lIns="50800" tIns="50800" rIns="50800" bIns="50800" anchor="ctr"/>
          <a:lstStyle/>
          <a:p>
            <a:pPr/>
          </a:p>
        </p:txBody>
      </p:sp>
      <p:pic>
        <p:nvPicPr>
          <p:cNvPr id="2017" name="Oval Oval" descr="Oval Oval"/>
          <p:cNvPicPr>
            <a:picLocks noChangeAspect="0"/>
          </p:cNvPicPr>
          <p:nvPr/>
        </p:nvPicPr>
        <p:blipFill>
          <a:blip r:embed="rId8">
            <a:extLst/>
          </a:blip>
          <a:stretch>
            <a:fillRect/>
          </a:stretch>
        </p:blipFill>
        <p:spPr>
          <a:xfrm>
            <a:off x="6687985" y="4624103"/>
            <a:ext cx="10884601" cy="2492008"/>
          </a:xfrm>
          <a:prstGeom prst="rect">
            <a:avLst/>
          </a:prstGeom>
        </p:spPr>
      </p:pic>
      <p:pic>
        <p:nvPicPr>
          <p:cNvPr id="2019" name="Image" descr="Image"/>
          <p:cNvPicPr>
            <a:picLocks noChangeAspect="1"/>
          </p:cNvPicPr>
          <p:nvPr/>
        </p:nvPicPr>
        <p:blipFill>
          <a:blip r:embed="rId9">
            <a:extLst/>
          </a:blip>
          <a:stretch>
            <a:fillRect/>
          </a:stretch>
        </p:blipFill>
        <p:spPr>
          <a:xfrm>
            <a:off x="13018225" y="9739152"/>
            <a:ext cx="1501040" cy="15010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017"/>
                                        </p:tgtEl>
                                        <p:attrNameLst>
                                          <p:attrName>style.visibility</p:attrName>
                                        </p:attrNameLst>
                                      </p:cBhvr>
                                      <p:to>
                                        <p:strVal val="visible"/>
                                      </p:to>
                                    </p:set>
                                    <p:animEffect filter="dissolve" transition="in">
                                      <p:cBhvr>
                                        <p:cTn id="7" dur="1500"/>
                                        <p:tgtEl>
                                          <p:spTgt spid="20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7"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3" name="Stateless Token Validation On Edge"/>
          <p:cNvSpPr txBox="1"/>
          <p:nvPr>
            <p:ph type="body" idx="21"/>
          </p:nvPr>
        </p:nvSpPr>
        <p:spPr>
          <a:xfrm>
            <a:off x="601064" y="377828"/>
            <a:ext cx="21577301" cy="1270001"/>
          </a:xfrm>
          <a:prstGeom prst="rect">
            <a:avLst/>
          </a:prstGeom>
        </p:spPr>
        <p:txBody>
          <a:bodyPr/>
          <a:lstStyle>
            <a:lvl1pPr algn="l">
              <a:defRPr sz="7600"/>
            </a:lvl1pPr>
          </a:lstStyle>
          <a:p>
            <a:pPr/>
            <a:r>
              <a:t>Stateless Token Validation On Edge</a:t>
            </a:r>
          </a:p>
        </p:txBody>
      </p:sp>
      <p:sp>
        <p:nvSpPr>
          <p:cNvPr id="2024" name="角丸四角形 14"/>
          <p:cNvSpPr/>
          <p:nvPr/>
        </p:nvSpPr>
        <p:spPr>
          <a:xfrm>
            <a:off x="12184936" y="2525478"/>
            <a:ext cx="5349341" cy="10639901"/>
          </a:xfrm>
          <a:prstGeom prst="roundRect">
            <a:avLst>
              <a:gd name="adj" fmla="val 0"/>
            </a:avLst>
          </a:prstGeom>
          <a:solidFill>
            <a:schemeClr val="accent1"/>
          </a:solidFill>
          <a:ln w="63500">
            <a:solidFill>
              <a:srgbClr val="0C70E8"/>
            </a:solidFill>
            <a:miter lim="400000"/>
          </a:ln>
        </p:spPr>
        <p:txBody>
          <a:bodyPr lIns="359999" tIns="359999" rIns="359999" bIns="359999" anchor="ctr"/>
          <a:lstStyle/>
          <a:p>
            <a:pPr defTabSz="719999">
              <a:lnSpc>
                <a:spcPct val="80000"/>
              </a:lnSpc>
              <a:spcBef>
                <a:spcPts val="2000"/>
              </a:spcBef>
              <a:defRPr sz="3500"/>
            </a:pPr>
          </a:p>
        </p:txBody>
      </p:sp>
      <p:pic>
        <p:nvPicPr>
          <p:cNvPr id="2025" name="Image" descr="Image"/>
          <p:cNvPicPr>
            <a:picLocks noChangeAspect="1"/>
          </p:cNvPicPr>
          <p:nvPr/>
        </p:nvPicPr>
        <p:blipFill>
          <a:blip r:embed="rId3">
            <a:extLst/>
          </a:blip>
          <a:stretch>
            <a:fillRect/>
          </a:stretch>
        </p:blipFill>
        <p:spPr>
          <a:xfrm>
            <a:off x="11634734" y="1951470"/>
            <a:ext cx="1084968" cy="1084967"/>
          </a:xfrm>
          <a:prstGeom prst="rect">
            <a:avLst/>
          </a:prstGeom>
          <a:ln w="12700">
            <a:miter lim="400000"/>
          </a:ln>
        </p:spPr>
      </p:pic>
      <p:sp>
        <p:nvSpPr>
          <p:cNvPr id="2026" name="API Schema"/>
          <p:cNvSpPr/>
          <p:nvPr/>
        </p:nvSpPr>
        <p:spPr>
          <a:xfrm>
            <a:off x="12505897" y="3051760"/>
            <a:ext cx="4591637" cy="1343994"/>
          </a:xfrm>
          <a:prstGeom prst="roundRect">
            <a:avLst>
              <a:gd name="adj" fmla="val 21884"/>
            </a:avLst>
          </a:prstGeom>
          <a:solidFill>
            <a:schemeClr val="accent3">
              <a:hueOff val="362282"/>
              <a:satOff val="31803"/>
              <a:lumOff val="-182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API Schema</a:t>
            </a:r>
          </a:p>
        </p:txBody>
      </p:sp>
      <p:sp>
        <p:nvSpPr>
          <p:cNvPr id="2027" name="Audit Log"/>
          <p:cNvSpPr/>
          <p:nvPr/>
        </p:nvSpPr>
        <p:spPr>
          <a:xfrm>
            <a:off x="12505897" y="9126491"/>
            <a:ext cx="4591637" cy="1343994"/>
          </a:xfrm>
          <a:prstGeom prst="roundRect">
            <a:avLst>
              <a:gd name="adj" fmla="val 21884"/>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Audit Log</a:t>
            </a:r>
          </a:p>
        </p:txBody>
      </p:sp>
      <p:sp>
        <p:nvSpPr>
          <p:cNvPr id="2028" name="Metrics"/>
          <p:cNvSpPr/>
          <p:nvPr/>
        </p:nvSpPr>
        <p:spPr>
          <a:xfrm>
            <a:off x="12505897" y="11267886"/>
            <a:ext cx="4591637" cy="1343994"/>
          </a:xfrm>
          <a:prstGeom prst="roundRect">
            <a:avLst>
              <a:gd name="adj" fmla="val 21884"/>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Metrics</a:t>
            </a:r>
          </a:p>
        </p:txBody>
      </p:sp>
      <p:sp>
        <p:nvSpPr>
          <p:cNvPr id="2029" name="ACL"/>
          <p:cNvSpPr/>
          <p:nvPr/>
        </p:nvSpPr>
        <p:spPr>
          <a:xfrm>
            <a:off x="12505897" y="5045739"/>
            <a:ext cx="4591637" cy="1343994"/>
          </a:xfrm>
          <a:prstGeom prst="roundRect">
            <a:avLst>
              <a:gd name="adj" fmla="val 21884"/>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ACL</a:t>
            </a:r>
          </a:p>
        </p:txBody>
      </p:sp>
      <p:sp>
        <p:nvSpPr>
          <p:cNvPr id="2030" name="Token Validation"/>
          <p:cNvSpPr/>
          <p:nvPr/>
        </p:nvSpPr>
        <p:spPr>
          <a:xfrm>
            <a:off x="4443988" y="6876103"/>
            <a:ext cx="4591636" cy="1938651"/>
          </a:xfrm>
          <a:prstGeom prst="roundRect">
            <a:avLst>
              <a:gd name="adj" fmla="val 15171"/>
            </a:avLst>
          </a:prstGeom>
          <a:solidFill>
            <a:schemeClr val="accent6">
              <a:satOff val="-20754"/>
              <a:lumOff val="-1673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4800">
                <a:latin typeface="Helvetica Neue Medium"/>
                <a:ea typeface="Helvetica Neue Medium"/>
                <a:cs typeface="Helvetica Neue Medium"/>
                <a:sym typeface="Helvetica Neue Medium"/>
              </a:defRPr>
            </a:lvl1pPr>
          </a:lstStyle>
          <a:p>
            <a:pPr/>
            <a:r>
              <a:t>Token Validation</a:t>
            </a:r>
          </a:p>
        </p:txBody>
      </p:sp>
      <p:sp>
        <p:nvSpPr>
          <p:cNvPr id="2031" name="Line"/>
          <p:cNvSpPr/>
          <p:nvPr/>
        </p:nvSpPr>
        <p:spPr>
          <a:xfrm>
            <a:off x="8901881" y="7845428"/>
            <a:ext cx="3914489" cy="1"/>
          </a:xfrm>
          <a:prstGeom prst="line">
            <a:avLst/>
          </a:prstGeom>
          <a:ln w="88900" cap="rnd">
            <a:solidFill>
              <a:srgbClr val="929292"/>
            </a:solidFill>
            <a:custDash>
              <a:ds d="100000" sp="200000"/>
            </a:custDash>
            <a:miter lim="400000"/>
            <a:tailEnd type="triangle"/>
          </a:ln>
        </p:spPr>
        <p:txBody>
          <a:bodyPr lIns="50800" tIns="50800" rIns="50800" bIns="50800" anchor="ctr"/>
          <a:lstStyle/>
          <a:p>
            <a:pPr/>
          </a:p>
        </p:txBody>
      </p:sp>
      <p:sp>
        <p:nvSpPr>
          <p:cNvPr id="2032" name="Rectangle"/>
          <p:cNvSpPr/>
          <p:nvPr/>
        </p:nvSpPr>
        <p:spPr>
          <a:xfrm>
            <a:off x="12736953" y="6712488"/>
            <a:ext cx="4129525" cy="1938651"/>
          </a:xfrm>
          <a:prstGeom prst="rect">
            <a:avLst/>
          </a:prstGeom>
          <a:ln w="114300" cap="rnd">
            <a:solidFill>
              <a:srgbClr val="5E5E5E"/>
            </a:solidFill>
            <a:custDash>
              <a:ds d="100000" sp="200000"/>
            </a:custDash>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6" name="Rounded Rectangle"/>
          <p:cNvSpPr/>
          <p:nvPr/>
        </p:nvSpPr>
        <p:spPr>
          <a:xfrm>
            <a:off x="558407" y="2812918"/>
            <a:ext cx="8139324" cy="10256082"/>
          </a:xfrm>
          <a:prstGeom prst="roundRect">
            <a:avLst>
              <a:gd name="adj" fmla="val 11079"/>
            </a:avLst>
          </a:prstGeom>
          <a:solidFill>
            <a:schemeClr val="accent2">
              <a:hueOff val="-202083"/>
              <a:satOff val="17755"/>
              <a:lumOff val="-16089"/>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2037" name="Rounded Rectangle"/>
          <p:cNvSpPr/>
          <p:nvPr/>
        </p:nvSpPr>
        <p:spPr>
          <a:xfrm>
            <a:off x="9117395" y="2587086"/>
            <a:ext cx="9370101" cy="10448156"/>
          </a:xfrm>
          <a:prstGeom prst="roundRect">
            <a:avLst>
              <a:gd name="adj" fmla="val 9624"/>
            </a:avLst>
          </a:prstGeom>
          <a:solidFill>
            <a:schemeClr val="accent1">
              <a:lumOff val="-13575"/>
            </a:schemeClr>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2038" name="Token Validation On Edge"/>
          <p:cNvSpPr/>
          <p:nvPr/>
        </p:nvSpPr>
        <p:spPr>
          <a:xfrm>
            <a:off x="329530" y="2241831"/>
            <a:ext cx="4514590" cy="1291289"/>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ヒラギノ角ゴ ProN W3"/>
                <a:ea typeface="ヒラギノ角ゴ ProN W3"/>
                <a:cs typeface="ヒラギノ角ゴ ProN W3"/>
                <a:sym typeface="ヒラギノ角ゴ ProN W3"/>
              </a:defRPr>
            </a:lvl1pPr>
          </a:lstStyle>
          <a:p>
            <a:pPr/>
            <a:r>
              <a:t>Token Validation On Edge</a:t>
            </a:r>
          </a:p>
        </p:txBody>
      </p:sp>
      <p:sp>
        <p:nvSpPr>
          <p:cNvPr id="2039" name="Keystone — Token Issue"/>
          <p:cNvSpPr/>
          <p:nvPr/>
        </p:nvSpPr>
        <p:spPr>
          <a:xfrm>
            <a:off x="8723656" y="1954274"/>
            <a:ext cx="4514590" cy="1291289"/>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ヒラギノ角ゴ ProN W3"/>
                <a:ea typeface="ヒラギノ角ゴ ProN W3"/>
                <a:cs typeface="ヒラギノ角ゴ ProN W3"/>
                <a:sym typeface="ヒラギノ角ゴ ProN W3"/>
              </a:defRPr>
            </a:lvl1pPr>
          </a:lstStyle>
          <a:p>
            <a:pPr/>
            <a:r>
              <a:t>Keystone — Token Issue</a:t>
            </a:r>
          </a:p>
        </p:txBody>
      </p:sp>
      <p:sp>
        <p:nvSpPr>
          <p:cNvPr id="2040" name="Token"/>
          <p:cNvSpPr/>
          <p:nvPr/>
        </p:nvSpPr>
        <p:spPr>
          <a:xfrm>
            <a:off x="1306933" y="4454430"/>
            <a:ext cx="4514590" cy="1291289"/>
          </a:xfrm>
          <a:prstGeom prst="rect">
            <a:avLst/>
          </a:prstGeom>
          <a:solidFill>
            <a:srgbClr val="FFFFFF"/>
          </a:solidFill>
          <a:ln w="63500">
            <a:solidFill>
              <a:srgbClr val="5E5E5E"/>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Token</a:t>
            </a:r>
          </a:p>
        </p:txBody>
      </p:sp>
      <p:sp>
        <p:nvSpPr>
          <p:cNvPr id="2041" name="Rectangle"/>
          <p:cNvSpPr/>
          <p:nvPr/>
        </p:nvSpPr>
        <p:spPr>
          <a:xfrm>
            <a:off x="1306933" y="6834551"/>
            <a:ext cx="4514590" cy="5546485"/>
          </a:xfrm>
          <a:prstGeom prst="rect">
            <a:avLst/>
          </a:prstGeom>
          <a:solidFill>
            <a:srgbClr val="FFFFFF"/>
          </a:solidFill>
          <a:ln w="63500">
            <a:solidFill>
              <a:srgbClr val="5E5E5E"/>
            </a:solidFill>
            <a:miter lim="400000"/>
          </a:ln>
        </p:spPr>
        <p:txBody>
          <a:bodyPr lIns="50800" tIns="50800" rIns="50800" bIns="50800" anchor="ctr"/>
          <a:lstStyle/>
          <a:p>
            <a:pPr>
              <a:defRPr b="0" sz="3200">
                <a:solidFill>
                  <a:srgbClr val="000000"/>
                </a:solidFill>
                <a:latin typeface="ヒラギノ角ゴ ProN W6"/>
                <a:ea typeface="ヒラギノ角ゴ ProN W6"/>
                <a:cs typeface="ヒラギノ角ゴ ProN W6"/>
                <a:sym typeface="ヒラギノ角ゴ ProN W6"/>
              </a:defRPr>
            </a:pPr>
          </a:p>
        </p:txBody>
      </p:sp>
      <p:pic>
        <p:nvPicPr>
          <p:cNvPr id="2042" name="Image" descr="Image"/>
          <p:cNvPicPr>
            <a:picLocks noChangeAspect="1"/>
          </p:cNvPicPr>
          <p:nvPr/>
        </p:nvPicPr>
        <p:blipFill>
          <a:blip r:embed="rId3">
            <a:extLst/>
          </a:blip>
          <a:stretch>
            <a:fillRect/>
          </a:stretch>
        </p:blipFill>
        <p:spPr>
          <a:xfrm>
            <a:off x="1029276" y="6361343"/>
            <a:ext cx="1084967" cy="1084968"/>
          </a:xfrm>
          <a:prstGeom prst="rect">
            <a:avLst/>
          </a:prstGeom>
          <a:ln w="12700">
            <a:miter lim="400000"/>
          </a:ln>
        </p:spPr>
      </p:pic>
      <p:sp>
        <p:nvSpPr>
          <p:cNvPr id="2043" name="Verda-Common-Proxy"/>
          <p:cNvSpPr/>
          <p:nvPr/>
        </p:nvSpPr>
        <p:spPr>
          <a:xfrm>
            <a:off x="1666344" y="7987531"/>
            <a:ext cx="3795768" cy="1291289"/>
          </a:xfrm>
          <a:prstGeom prst="rect">
            <a:avLst/>
          </a:prstGeom>
          <a:solidFill>
            <a:srgbClr val="FFFFFF"/>
          </a:solidFill>
          <a:ln w="63500">
            <a:solidFill>
              <a:srgbClr val="5E5E5E"/>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Verda-Common-Proxy</a:t>
            </a:r>
          </a:p>
        </p:txBody>
      </p:sp>
      <p:sp>
        <p:nvSpPr>
          <p:cNvPr id="2044" name="Nova / Neutron / VKS"/>
          <p:cNvSpPr/>
          <p:nvPr/>
        </p:nvSpPr>
        <p:spPr>
          <a:xfrm>
            <a:off x="1666344" y="10306284"/>
            <a:ext cx="3795768" cy="1291289"/>
          </a:xfrm>
          <a:prstGeom prst="rect">
            <a:avLst/>
          </a:prstGeom>
          <a:solidFill>
            <a:srgbClr val="FFFFFF"/>
          </a:solidFill>
          <a:ln w="63500">
            <a:solidFill>
              <a:srgbClr val="5E5E5E"/>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Nova / Neutron / VKS</a:t>
            </a:r>
          </a:p>
        </p:txBody>
      </p:sp>
      <p:sp>
        <p:nvSpPr>
          <p:cNvPr id="2045" name="Line"/>
          <p:cNvSpPr/>
          <p:nvPr/>
        </p:nvSpPr>
        <p:spPr>
          <a:xfrm>
            <a:off x="3564228" y="9259439"/>
            <a:ext cx="1" cy="1291289"/>
          </a:xfrm>
          <a:prstGeom prst="line">
            <a:avLst/>
          </a:prstGeom>
          <a:ln w="88900">
            <a:solidFill>
              <a:srgbClr val="7F9191"/>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046" name="Line"/>
          <p:cNvSpPr/>
          <p:nvPr/>
        </p:nvSpPr>
        <p:spPr>
          <a:xfrm>
            <a:off x="5400560" y="1808492"/>
            <a:ext cx="1" cy="2618194"/>
          </a:xfrm>
          <a:prstGeom prst="line">
            <a:avLst/>
          </a:prstGeom>
          <a:ln w="88900">
            <a:solidFill>
              <a:srgbClr val="7F9191"/>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047" name="Image" descr="Image"/>
          <p:cNvPicPr>
            <a:picLocks noChangeAspect="1"/>
          </p:cNvPicPr>
          <p:nvPr/>
        </p:nvPicPr>
        <p:blipFill>
          <a:blip r:embed="rId4">
            <a:extLst/>
          </a:blip>
          <a:stretch>
            <a:fillRect/>
          </a:stretch>
        </p:blipFill>
        <p:spPr>
          <a:xfrm>
            <a:off x="4568710" y="280935"/>
            <a:ext cx="1663701" cy="1663701"/>
          </a:xfrm>
          <a:prstGeom prst="rect">
            <a:avLst/>
          </a:prstGeom>
          <a:ln w="12700">
            <a:miter lim="400000"/>
          </a:ln>
        </p:spPr>
      </p:pic>
      <p:sp>
        <p:nvSpPr>
          <p:cNvPr id="2048" name="Line"/>
          <p:cNvSpPr/>
          <p:nvPr/>
        </p:nvSpPr>
        <p:spPr>
          <a:xfrm>
            <a:off x="3564228" y="5858975"/>
            <a:ext cx="1" cy="1998050"/>
          </a:xfrm>
          <a:prstGeom prst="line">
            <a:avLst/>
          </a:prstGeom>
          <a:ln w="88900">
            <a:solidFill>
              <a:srgbClr val="7F9191"/>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049" name="Fernet Key"/>
          <p:cNvSpPr/>
          <p:nvPr/>
        </p:nvSpPr>
        <p:spPr>
          <a:xfrm>
            <a:off x="7598985" y="7626140"/>
            <a:ext cx="3195535" cy="1291289"/>
          </a:xfrm>
          <a:prstGeom prst="rect">
            <a:avLst/>
          </a:prstGeom>
          <a:solidFill>
            <a:schemeClr val="accent5">
              <a:hueOff val="-82419"/>
              <a:satOff val="-9513"/>
              <a:lumOff val="-16343"/>
            </a:schemeClr>
          </a:solidFill>
          <a:ln w="63500">
            <a:solidFill>
              <a:srgbClr val="5E5E5E"/>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Fernet Key</a:t>
            </a:r>
          </a:p>
        </p:txBody>
      </p:sp>
      <p:cxnSp>
        <p:nvCxnSpPr>
          <p:cNvPr id="2050" name="Connection Line"/>
          <p:cNvCxnSpPr>
            <a:stCxn id="2043" idx="0"/>
            <a:endCxn id="2040" idx="0"/>
          </p:cNvCxnSpPr>
          <p:nvPr/>
        </p:nvCxnSpPr>
        <p:spPr>
          <a:xfrm flipH="1" flipV="1">
            <a:off x="3564227" y="5100074"/>
            <a:ext cx="2" cy="3533102"/>
          </a:xfrm>
          <a:prstGeom prst="straightConnector1">
            <a:avLst/>
          </a:prstGeom>
          <a:ln w="88900">
            <a:solidFill>
              <a:srgbClr val="929292"/>
            </a:solidFill>
            <a:miter lim="400000"/>
            <a:headEnd type="triangle"/>
          </a:ln>
        </p:spPr>
      </p:cxnSp>
      <p:sp>
        <p:nvSpPr>
          <p:cNvPr id="2051" name="Validation…"/>
          <p:cNvSpPr/>
          <p:nvPr/>
        </p:nvSpPr>
        <p:spPr>
          <a:xfrm>
            <a:off x="5729025" y="5462544"/>
            <a:ext cx="2609883" cy="2047229"/>
          </a:xfrm>
          <a:prstGeom prst="roundRect">
            <a:avLst>
              <a:gd name="adj" fmla="val 13358"/>
            </a:avLst>
          </a:prstGeom>
          <a:solidFill>
            <a:srgbClr val="FFFFFF"/>
          </a:solidFill>
          <a:ln w="88900">
            <a:solidFill>
              <a:srgbClr val="929292"/>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p>
            <a:pPr algn="l" defTabSz="719999">
              <a:lnSpc>
                <a:spcPct val="120000"/>
              </a:lnSpc>
              <a:defRPr b="0" sz="2100">
                <a:solidFill>
                  <a:srgbClr val="000000"/>
                </a:solidFill>
              </a:defRPr>
            </a:pPr>
            <a:r>
              <a:t>Validation</a:t>
            </a:r>
          </a:p>
          <a:p>
            <a:pPr marL="285750" indent="-285750" algn="l" defTabSz="719999">
              <a:lnSpc>
                <a:spcPct val="120000"/>
              </a:lnSpc>
              <a:buSzPct val="123000"/>
              <a:buChar char="-"/>
              <a:defRPr b="0" sz="2100">
                <a:solidFill>
                  <a:srgbClr val="000000"/>
                </a:solidFill>
              </a:defRPr>
            </a:pPr>
            <a:r>
              <a:t>decrypt</a:t>
            </a:r>
          </a:p>
          <a:p>
            <a:pPr marL="285750" indent="-285750" algn="l" defTabSz="719999">
              <a:lnSpc>
                <a:spcPct val="120000"/>
              </a:lnSpc>
              <a:buSzPct val="123000"/>
              <a:buChar char="-"/>
              <a:defRPr b="0" sz="2100">
                <a:solidFill>
                  <a:srgbClr val="000000"/>
                </a:solidFill>
              </a:defRPr>
            </a:pPr>
            <a:r>
              <a:t>expiration check</a:t>
            </a:r>
          </a:p>
        </p:txBody>
      </p:sp>
      <p:sp>
        <p:nvSpPr>
          <p:cNvPr id="2052" name="Rectangle"/>
          <p:cNvSpPr/>
          <p:nvPr/>
        </p:nvSpPr>
        <p:spPr>
          <a:xfrm>
            <a:off x="13707611" y="6142119"/>
            <a:ext cx="4514590" cy="5546485"/>
          </a:xfrm>
          <a:prstGeom prst="rect">
            <a:avLst/>
          </a:prstGeom>
          <a:solidFill>
            <a:srgbClr val="FFFFFF"/>
          </a:solidFill>
          <a:ln w="63500">
            <a:solidFill>
              <a:srgbClr val="5E5E5E"/>
            </a:solidFill>
            <a:miter lim="400000"/>
          </a:ln>
        </p:spPr>
        <p:txBody>
          <a:bodyPr lIns="50800" tIns="50800" rIns="50800" bIns="50800" anchor="ctr"/>
          <a:lstStyle/>
          <a:p>
            <a:pPr>
              <a:defRPr b="0" sz="3200">
                <a:solidFill>
                  <a:srgbClr val="000000"/>
                </a:solidFill>
                <a:latin typeface="ヒラギノ角ゴ ProN W6"/>
                <a:ea typeface="ヒラギノ角ゴ ProN W6"/>
                <a:cs typeface="ヒラギノ角ゴ ProN W6"/>
                <a:sym typeface="ヒラギノ角ゴ ProN W6"/>
              </a:defRPr>
            </a:pPr>
          </a:p>
        </p:txBody>
      </p:sp>
      <p:pic>
        <p:nvPicPr>
          <p:cNvPr id="2053" name="Image" descr="Image"/>
          <p:cNvPicPr>
            <a:picLocks noChangeAspect="1"/>
          </p:cNvPicPr>
          <p:nvPr/>
        </p:nvPicPr>
        <p:blipFill>
          <a:blip r:embed="rId3">
            <a:extLst/>
          </a:blip>
          <a:stretch>
            <a:fillRect/>
          </a:stretch>
        </p:blipFill>
        <p:spPr>
          <a:xfrm>
            <a:off x="13236776" y="5609241"/>
            <a:ext cx="1084967" cy="1084967"/>
          </a:xfrm>
          <a:prstGeom prst="rect">
            <a:avLst/>
          </a:prstGeom>
          <a:ln w="12700">
            <a:miter lim="400000"/>
          </a:ln>
        </p:spPr>
      </p:pic>
      <p:sp>
        <p:nvSpPr>
          <p:cNvPr id="2054" name="Verda-Common-Proxy"/>
          <p:cNvSpPr/>
          <p:nvPr/>
        </p:nvSpPr>
        <p:spPr>
          <a:xfrm>
            <a:off x="14067021" y="6706079"/>
            <a:ext cx="3795769" cy="1291289"/>
          </a:xfrm>
          <a:prstGeom prst="rect">
            <a:avLst/>
          </a:prstGeom>
          <a:solidFill>
            <a:srgbClr val="FFFFFF"/>
          </a:solidFill>
          <a:ln w="63500">
            <a:solidFill>
              <a:srgbClr val="5E5E5E"/>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Verda-Common-Proxy</a:t>
            </a:r>
          </a:p>
        </p:txBody>
      </p:sp>
      <p:sp>
        <p:nvSpPr>
          <p:cNvPr id="2055" name="keystone"/>
          <p:cNvSpPr/>
          <p:nvPr/>
        </p:nvSpPr>
        <p:spPr>
          <a:xfrm>
            <a:off x="14078394" y="9900076"/>
            <a:ext cx="3795769" cy="1291289"/>
          </a:xfrm>
          <a:prstGeom prst="rect">
            <a:avLst/>
          </a:prstGeom>
          <a:solidFill>
            <a:srgbClr val="FFFFFF"/>
          </a:solidFill>
          <a:ln w="63500">
            <a:solidFill>
              <a:srgbClr val="5E5E5E"/>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keystone</a:t>
            </a:r>
          </a:p>
        </p:txBody>
      </p:sp>
      <p:pic>
        <p:nvPicPr>
          <p:cNvPr id="2056" name="Image" descr="Image"/>
          <p:cNvPicPr>
            <a:picLocks noChangeAspect="1"/>
          </p:cNvPicPr>
          <p:nvPr/>
        </p:nvPicPr>
        <p:blipFill>
          <a:blip r:embed="rId5">
            <a:extLst/>
          </a:blip>
          <a:stretch>
            <a:fillRect/>
          </a:stretch>
        </p:blipFill>
        <p:spPr>
          <a:xfrm>
            <a:off x="13620188" y="9362600"/>
            <a:ext cx="1084968" cy="1084967"/>
          </a:xfrm>
          <a:prstGeom prst="rect">
            <a:avLst/>
          </a:prstGeom>
          <a:ln w="12700">
            <a:miter lim="400000"/>
          </a:ln>
        </p:spPr>
      </p:pic>
      <p:cxnSp>
        <p:nvCxnSpPr>
          <p:cNvPr id="2057" name="Connection Line"/>
          <p:cNvCxnSpPr>
            <a:stCxn id="2055" idx="0"/>
            <a:endCxn id="2058" idx="0"/>
          </p:cNvCxnSpPr>
          <p:nvPr/>
        </p:nvCxnSpPr>
        <p:spPr>
          <a:xfrm flipH="1" flipV="1">
            <a:off x="11330780" y="4725669"/>
            <a:ext cx="4645499" cy="5820052"/>
          </a:xfrm>
          <a:prstGeom prst="straightConnector1">
            <a:avLst/>
          </a:prstGeom>
          <a:ln w="88900">
            <a:solidFill>
              <a:srgbClr val="929292"/>
            </a:solidFill>
            <a:miter lim="400000"/>
            <a:tailEnd type="triangle"/>
          </a:ln>
        </p:spPr>
      </p:cxnSp>
      <p:sp>
        <p:nvSpPr>
          <p:cNvPr id="2058" name="Token"/>
          <p:cNvSpPr/>
          <p:nvPr/>
        </p:nvSpPr>
        <p:spPr>
          <a:xfrm>
            <a:off x="9733012" y="4080025"/>
            <a:ext cx="3195536" cy="1291289"/>
          </a:xfrm>
          <a:prstGeom prst="rect">
            <a:avLst/>
          </a:prstGeom>
          <a:solidFill>
            <a:srgbClr val="FFFFFF"/>
          </a:solidFill>
          <a:ln w="63500">
            <a:solidFill>
              <a:srgbClr val="5E5E5E"/>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Token</a:t>
            </a:r>
          </a:p>
        </p:txBody>
      </p:sp>
      <p:sp>
        <p:nvSpPr>
          <p:cNvPr id="2059" name="Issue…"/>
          <p:cNvSpPr/>
          <p:nvPr/>
        </p:nvSpPr>
        <p:spPr>
          <a:xfrm>
            <a:off x="10025839" y="9254077"/>
            <a:ext cx="2609883" cy="2047228"/>
          </a:xfrm>
          <a:prstGeom prst="roundRect">
            <a:avLst>
              <a:gd name="adj" fmla="val 13358"/>
            </a:avLst>
          </a:prstGeom>
          <a:solidFill>
            <a:srgbClr val="FFFFFF"/>
          </a:solidFill>
          <a:ln w="88900">
            <a:solidFill>
              <a:srgbClr val="929292"/>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p>
            <a:pPr algn="l" defTabSz="719999">
              <a:lnSpc>
                <a:spcPct val="120000"/>
              </a:lnSpc>
              <a:defRPr b="0" sz="2100">
                <a:solidFill>
                  <a:srgbClr val="000000"/>
                </a:solidFill>
              </a:defRPr>
            </a:pPr>
            <a:r>
              <a:t>Issue</a:t>
            </a:r>
          </a:p>
          <a:p>
            <a:pPr marL="285750" indent="-285750" algn="l" defTabSz="719999">
              <a:lnSpc>
                <a:spcPct val="120000"/>
              </a:lnSpc>
              <a:buSzPct val="123000"/>
              <a:buChar char="-"/>
              <a:defRPr b="0" sz="2100">
                <a:solidFill>
                  <a:srgbClr val="000000"/>
                </a:solidFill>
              </a:defRPr>
            </a:pPr>
            <a:r>
              <a:t>payload</a:t>
            </a:r>
          </a:p>
          <a:p>
            <a:pPr marL="285750" indent="-285750" algn="l" defTabSz="719999">
              <a:lnSpc>
                <a:spcPct val="120000"/>
              </a:lnSpc>
              <a:buSzPct val="123000"/>
              <a:buChar char="-"/>
              <a:defRPr b="0" sz="2100">
                <a:solidFill>
                  <a:srgbClr val="000000"/>
                </a:solidFill>
              </a:defRPr>
            </a:pPr>
            <a:r>
              <a:t>Sign &amp; encrypt</a:t>
            </a:r>
          </a:p>
        </p:txBody>
      </p:sp>
      <p:pic>
        <p:nvPicPr>
          <p:cNvPr id="2060" name="Image" descr="Image"/>
          <p:cNvPicPr>
            <a:picLocks noChangeAspect="1"/>
          </p:cNvPicPr>
          <p:nvPr/>
        </p:nvPicPr>
        <p:blipFill>
          <a:blip r:embed="rId4">
            <a:extLst/>
          </a:blip>
          <a:stretch>
            <a:fillRect/>
          </a:stretch>
        </p:blipFill>
        <p:spPr>
          <a:xfrm>
            <a:off x="14512838" y="280935"/>
            <a:ext cx="1663701" cy="1663701"/>
          </a:xfrm>
          <a:prstGeom prst="rect">
            <a:avLst/>
          </a:prstGeom>
          <a:ln w="12700">
            <a:miter lim="400000"/>
          </a:ln>
        </p:spPr>
      </p:pic>
      <p:sp>
        <p:nvSpPr>
          <p:cNvPr id="2078" name="Connection Line"/>
          <p:cNvSpPr/>
          <p:nvPr/>
        </p:nvSpPr>
        <p:spPr>
          <a:xfrm>
            <a:off x="12960400" y="1646185"/>
            <a:ext cx="2222505" cy="2788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9732" y="18208"/>
                  <a:pt x="16932" y="11008"/>
                  <a:pt x="21600" y="0"/>
                </a:cubicBezTo>
              </a:path>
            </a:pathLst>
          </a:custGeom>
          <a:ln w="88900">
            <a:solidFill>
              <a:srgbClr val="929292"/>
            </a:solidFill>
            <a:miter lim="400000"/>
            <a:tailEnd type="triangle"/>
          </a:ln>
        </p:spPr>
        <p:txBody>
          <a:bodyPr/>
          <a:lstStyle/>
          <a:p>
            <a:pPr/>
          </a:p>
        </p:txBody>
      </p:sp>
      <p:sp>
        <p:nvSpPr>
          <p:cNvPr id="2062" name="Rounded Rectangle"/>
          <p:cNvSpPr/>
          <p:nvPr/>
        </p:nvSpPr>
        <p:spPr>
          <a:xfrm>
            <a:off x="18922072" y="2587086"/>
            <a:ext cx="5270349" cy="10448156"/>
          </a:xfrm>
          <a:prstGeom prst="roundRect">
            <a:avLst>
              <a:gd name="adj" fmla="val 17110"/>
            </a:avLst>
          </a:prstGeom>
          <a:solidFill>
            <a:schemeClr val="accent5"/>
          </a:solidFill>
          <a:ln w="12700">
            <a:miter lim="400000"/>
          </a:ln>
        </p:spPr>
        <p:txBody>
          <a:bodyPr lIns="50800" tIns="50800" rIns="50800" bIns="50800" anchor="ctr"/>
          <a:lstStyle/>
          <a:p>
            <a:pPr>
              <a:defRPr b="0" sz="3200">
                <a:latin typeface="ヒラギノ角ゴ ProN W3"/>
                <a:ea typeface="ヒラギノ角ゴ ProN W3"/>
                <a:cs typeface="ヒラギノ角ゴ ProN W3"/>
                <a:sym typeface="ヒラギノ角ゴ ProN W3"/>
              </a:defRPr>
            </a:pPr>
          </a:p>
        </p:txBody>
      </p:sp>
      <p:sp>
        <p:nvSpPr>
          <p:cNvPr id="2063" name="Keystone — Original"/>
          <p:cNvSpPr/>
          <p:nvPr/>
        </p:nvSpPr>
        <p:spPr>
          <a:xfrm>
            <a:off x="21262542" y="1778512"/>
            <a:ext cx="3072011" cy="1291289"/>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latin typeface="ヒラギノ角ゴ ProN W3"/>
                <a:ea typeface="ヒラギノ角ゴ ProN W3"/>
                <a:cs typeface="ヒラギノ角ゴ ProN W3"/>
                <a:sym typeface="ヒラギノ角ゴ ProN W3"/>
              </a:defRPr>
            </a:lvl1pPr>
          </a:lstStyle>
          <a:p>
            <a:pPr/>
            <a:r>
              <a:t>Keystone — Original</a:t>
            </a:r>
          </a:p>
        </p:txBody>
      </p:sp>
      <p:sp>
        <p:nvSpPr>
          <p:cNvPr id="2064" name="Ingress"/>
          <p:cNvSpPr/>
          <p:nvPr/>
        </p:nvSpPr>
        <p:spPr>
          <a:xfrm>
            <a:off x="17149533" y="2241831"/>
            <a:ext cx="3630210" cy="1291289"/>
          </a:xfrm>
          <a:prstGeom prst="rect">
            <a:avLst/>
          </a:prstGeom>
          <a:solidFill>
            <a:srgbClr val="FFFFFF"/>
          </a:solidFill>
          <a:ln w="63500">
            <a:solidFill>
              <a:srgbClr val="5E5E5E"/>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Ingress</a:t>
            </a:r>
          </a:p>
        </p:txBody>
      </p:sp>
      <p:pic>
        <p:nvPicPr>
          <p:cNvPr id="2065" name="Image" descr="Image"/>
          <p:cNvPicPr>
            <a:picLocks noChangeAspect="1"/>
          </p:cNvPicPr>
          <p:nvPr/>
        </p:nvPicPr>
        <p:blipFill>
          <a:blip r:embed="rId6">
            <a:extLst/>
          </a:blip>
          <a:stretch>
            <a:fillRect/>
          </a:stretch>
        </p:blipFill>
        <p:spPr>
          <a:xfrm>
            <a:off x="16738689" y="1912452"/>
            <a:ext cx="1084968" cy="1084967"/>
          </a:xfrm>
          <a:prstGeom prst="rect">
            <a:avLst/>
          </a:prstGeom>
          <a:ln w="12700">
            <a:miter lim="400000"/>
          </a:ln>
        </p:spPr>
      </p:pic>
      <p:sp>
        <p:nvSpPr>
          <p:cNvPr id="2079" name="Connection Line"/>
          <p:cNvSpPr/>
          <p:nvPr/>
        </p:nvSpPr>
        <p:spPr>
          <a:xfrm>
            <a:off x="15497259" y="1103923"/>
            <a:ext cx="3318596" cy="1106158"/>
          </a:xfrm>
          <a:custGeom>
            <a:avLst/>
            <a:gdLst/>
            <a:ahLst/>
            <a:cxnLst>
              <a:cxn ang="0">
                <a:pos x="wd2" y="hd2"/>
              </a:cxn>
              <a:cxn ang="5400000">
                <a:pos x="wd2" y="hd2"/>
              </a:cxn>
              <a:cxn ang="10800000">
                <a:pos x="wd2" y="hd2"/>
              </a:cxn>
              <a:cxn ang="16200000">
                <a:pos x="wd2" y="hd2"/>
              </a:cxn>
            </a:cxnLst>
            <a:rect l="0" t="0" r="r" b="b"/>
            <a:pathLst>
              <a:path w="21600" h="20788" fill="norm" stroke="1" extrusionOk="0">
                <a:moveTo>
                  <a:pt x="0" y="76"/>
                </a:moveTo>
                <a:cubicBezTo>
                  <a:pt x="11928" y="-812"/>
                  <a:pt x="19128" y="6092"/>
                  <a:pt x="21600" y="20788"/>
                </a:cubicBezTo>
              </a:path>
            </a:pathLst>
          </a:custGeom>
          <a:ln w="88900">
            <a:solidFill>
              <a:srgbClr val="929292"/>
            </a:solidFill>
            <a:miter lim="400000"/>
            <a:tailEnd type="triangle"/>
          </a:ln>
        </p:spPr>
        <p:txBody>
          <a:bodyPr/>
          <a:lstStyle/>
          <a:p>
            <a:pPr/>
          </a:p>
        </p:txBody>
      </p:sp>
      <p:sp>
        <p:nvSpPr>
          <p:cNvPr id="2067" name="Rectangle"/>
          <p:cNvSpPr/>
          <p:nvPr/>
        </p:nvSpPr>
        <p:spPr>
          <a:xfrm>
            <a:off x="19304136" y="6142119"/>
            <a:ext cx="4514590" cy="5546485"/>
          </a:xfrm>
          <a:prstGeom prst="rect">
            <a:avLst/>
          </a:prstGeom>
          <a:solidFill>
            <a:srgbClr val="FFFFFF"/>
          </a:solidFill>
          <a:ln w="63500">
            <a:solidFill>
              <a:srgbClr val="5E5E5E"/>
            </a:solidFill>
            <a:miter lim="400000"/>
          </a:ln>
        </p:spPr>
        <p:txBody>
          <a:bodyPr lIns="50800" tIns="50800" rIns="50800" bIns="50800" anchor="ctr"/>
          <a:lstStyle/>
          <a:p>
            <a:pPr>
              <a:defRPr b="0" sz="3200">
                <a:solidFill>
                  <a:srgbClr val="000000"/>
                </a:solidFill>
                <a:latin typeface="ヒラギノ角ゴ ProN W6"/>
                <a:ea typeface="ヒラギノ角ゴ ProN W6"/>
                <a:cs typeface="ヒラギノ角ゴ ProN W6"/>
                <a:sym typeface="ヒラギノ角ゴ ProN W6"/>
              </a:defRPr>
            </a:pPr>
          </a:p>
        </p:txBody>
      </p:sp>
      <p:pic>
        <p:nvPicPr>
          <p:cNvPr id="2068" name="Image" descr="Image"/>
          <p:cNvPicPr>
            <a:picLocks noChangeAspect="1"/>
          </p:cNvPicPr>
          <p:nvPr/>
        </p:nvPicPr>
        <p:blipFill>
          <a:blip r:embed="rId3">
            <a:extLst/>
          </a:blip>
          <a:stretch>
            <a:fillRect/>
          </a:stretch>
        </p:blipFill>
        <p:spPr>
          <a:xfrm>
            <a:off x="23134359" y="5609241"/>
            <a:ext cx="1084968" cy="1084967"/>
          </a:xfrm>
          <a:prstGeom prst="rect">
            <a:avLst/>
          </a:prstGeom>
          <a:ln w="12700">
            <a:miter lim="400000"/>
          </a:ln>
        </p:spPr>
      </p:pic>
      <p:sp>
        <p:nvSpPr>
          <p:cNvPr id="2069" name="Verda-Common-Proxy"/>
          <p:cNvSpPr/>
          <p:nvPr/>
        </p:nvSpPr>
        <p:spPr>
          <a:xfrm>
            <a:off x="19659362" y="6706079"/>
            <a:ext cx="3795768" cy="1291289"/>
          </a:xfrm>
          <a:prstGeom prst="rect">
            <a:avLst/>
          </a:prstGeom>
          <a:solidFill>
            <a:srgbClr val="FFFFFF"/>
          </a:solidFill>
          <a:ln w="63500">
            <a:solidFill>
              <a:srgbClr val="5E5E5E"/>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Verda-Common-Proxy</a:t>
            </a:r>
          </a:p>
        </p:txBody>
      </p:sp>
      <p:sp>
        <p:nvSpPr>
          <p:cNvPr id="2070" name="keystone"/>
          <p:cNvSpPr/>
          <p:nvPr/>
        </p:nvSpPr>
        <p:spPr>
          <a:xfrm>
            <a:off x="19659362" y="9900076"/>
            <a:ext cx="3795768" cy="1291289"/>
          </a:xfrm>
          <a:prstGeom prst="rect">
            <a:avLst/>
          </a:prstGeom>
          <a:solidFill>
            <a:srgbClr val="FFFFFF"/>
          </a:solidFill>
          <a:ln w="63500">
            <a:solidFill>
              <a:srgbClr val="5E5E5E"/>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defRPr b="0" sz="3200">
                <a:solidFill>
                  <a:srgbClr val="000000"/>
                </a:solidFill>
                <a:latin typeface="ヒラギノ角ゴ ProN W6"/>
                <a:ea typeface="ヒラギノ角ゴ ProN W6"/>
                <a:cs typeface="ヒラギノ角ゴ ProN W6"/>
                <a:sym typeface="ヒラギノ角ゴ ProN W6"/>
              </a:defRPr>
            </a:lvl1pPr>
          </a:lstStyle>
          <a:p>
            <a:pPr/>
            <a:r>
              <a:t>keystone</a:t>
            </a:r>
          </a:p>
        </p:txBody>
      </p:sp>
      <p:pic>
        <p:nvPicPr>
          <p:cNvPr id="2071" name="Image" descr="Image"/>
          <p:cNvPicPr>
            <a:picLocks noChangeAspect="1"/>
          </p:cNvPicPr>
          <p:nvPr/>
        </p:nvPicPr>
        <p:blipFill>
          <a:blip r:embed="rId5">
            <a:extLst/>
          </a:blip>
          <a:stretch>
            <a:fillRect/>
          </a:stretch>
        </p:blipFill>
        <p:spPr>
          <a:xfrm>
            <a:off x="19221533" y="9362600"/>
            <a:ext cx="1084968" cy="1084967"/>
          </a:xfrm>
          <a:prstGeom prst="rect">
            <a:avLst/>
          </a:prstGeom>
          <a:ln w="12700">
            <a:miter lim="400000"/>
          </a:ln>
        </p:spPr>
      </p:pic>
      <p:sp>
        <p:nvSpPr>
          <p:cNvPr id="2072" name="Line"/>
          <p:cNvSpPr/>
          <p:nvPr/>
        </p:nvSpPr>
        <p:spPr>
          <a:xfrm flipH="1">
            <a:off x="15956630" y="3613908"/>
            <a:ext cx="2667353" cy="2667353"/>
          </a:xfrm>
          <a:prstGeom prst="line">
            <a:avLst/>
          </a:prstGeom>
          <a:ln w="88900">
            <a:solidFill>
              <a:srgbClr val="7F9191"/>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073" name="Line"/>
          <p:cNvSpPr/>
          <p:nvPr/>
        </p:nvSpPr>
        <p:spPr>
          <a:xfrm>
            <a:off x="19096768" y="3656686"/>
            <a:ext cx="2685571" cy="2685570"/>
          </a:xfrm>
          <a:prstGeom prst="line">
            <a:avLst/>
          </a:prstGeom>
          <a:ln w="88900">
            <a:solidFill>
              <a:srgbClr val="5E5E5E"/>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074" name="POST /v3/auth/tokens"/>
          <p:cNvSpPr/>
          <p:nvPr/>
        </p:nvSpPr>
        <p:spPr>
          <a:xfrm>
            <a:off x="14783457" y="4550438"/>
            <a:ext cx="4425690" cy="866635"/>
          </a:xfrm>
          <a:prstGeom prst="roundRect">
            <a:avLst>
              <a:gd name="adj" fmla="val 31555"/>
            </a:avLst>
          </a:prstGeom>
          <a:solidFill>
            <a:srgbClr val="FFFFFF"/>
          </a:solidFill>
          <a:ln w="88900">
            <a:solidFill>
              <a:srgbClr val="929292"/>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l" defTabSz="719999">
              <a:lnSpc>
                <a:spcPct val="120000"/>
              </a:lnSpc>
              <a:defRPr b="0" sz="2100">
                <a:solidFill>
                  <a:srgbClr val="000000"/>
                </a:solidFill>
              </a:defRPr>
            </a:lvl1pPr>
          </a:lstStyle>
          <a:p>
            <a:pPr/>
            <a:r>
              <a:t>POST /v3/auth/tokens</a:t>
            </a:r>
          </a:p>
        </p:txBody>
      </p:sp>
      <p:sp>
        <p:nvSpPr>
          <p:cNvPr id="2080" name="Connection Line"/>
          <p:cNvSpPr/>
          <p:nvPr/>
        </p:nvSpPr>
        <p:spPr>
          <a:xfrm>
            <a:off x="5331964" y="11223258"/>
            <a:ext cx="14486754" cy="1640405"/>
          </a:xfrm>
          <a:custGeom>
            <a:avLst/>
            <a:gdLst/>
            <a:ahLst/>
            <a:cxnLst>
              <a:cxn ang="0">
                <a:pos x="wd2" y="hd2"/>
              </a:cxn>
              <a:cxn ang="5400000">
                <a:pos x="wd2" y="hd2"/>
              </a:cxn>
              <a:cxn ang="10800000">
                <a:pos x="wd2" y="hd2"/>
              </a:cxn>
              <a:cxn ang="16200000">
                <a:pos x="wd2" y="hd2"/>
              </a:cxn>
            </a:cxnLst>
            <a:rect l="0" t="0" r="r" b="b"/>
            <a:pathLst>
              <a:path w="21600" h="16296" fill="norm" stroke="1" extrusionOk="0">
                <a:moveTo>
                  <a:pt x="0" y="4620"/>
                </a:moveTo>
                <a:cubicBezTo>
                  <a:pt x="6062" y="21600"/>
                  <a:pt x="13262" y="20060"/>
                  <a:pt x="21600" y="0"/>
                </a:cubicBezTo>
              </a:path>
            </a:pathLst>
          </a:custGeom>
          <a:ln w="139700">
            <a:solidFill>
              <a:schemeClr val="accent5">
                <a:hueOff val="-82419"/>
                <a:satOff val="-9513"/>
                <a:lumOff val="-16343"/>
              </a:schemeClr>
            </a:solidFill>
            <a:prstDash val="sysDot"/>
            <a:miter lim="400000"/>
            <a:tailEnd type="triangle"/>
          </a:ln>
        </p:spPr>
        <p:txBody>
          <a:bodyPr/>
          <a:lstStyle/>
          <a:p>
            <a:pPr/>
          </a:p>
        </p:txBody>
      </p:sp>
      <p:pic>
        <p:nvPicPr>
          <p:cNvPr id="2076" name="Image" descr="Image"/>
          <p:cNvPicPr>
            <a:picLocks noChangeAspect="1"/>
          </p:cNvPicPr>
          <p:nvPr/>
        </p:nvPicPr>
        <p:blipFill>
          <a:blip r:embed="rId7">
            <a:extLst/>
          </a:blip>
          <a:stretch>
            <a:fillRect/>
          </a:stretch>
        </p:blipFill>
        <p:spPr>
          <a:xfrm>
            <a:off x="11563594" y="11811002"/>
            <a:ext cx="1648158" cy="1881255"/>
          </a:xfrm>
          <a:prstGeom prst="rect">
            <a:avLst/>
          </a:prstGeom>
          <a:ln w="12700">
            <a:miter lim="400000"/>
          </a:ln>
        </p:spPr>
      </p:pic>
      <p:pic>
        <p:nvPicPr>
          <p:cNvPr id="2077" name="Image" descr="Image"/>
          <p:cNvPicPr>
            <a:picLocks noChangeAspect="1"/>
          </p:cNvPicPr>
          <p:nvPr/>
        </p:nvPicPr>
        <p:blipFill>
          <a:blip r:embed="rId8">
            <a:extLst/>
          </a:blip>
          <a:stretch>
            <a:fillRect/>
          </a:stretch>
        </p:blipFill>
        <p:spPr>
          <a:xfrm>
            <a:off x="10328444" y="7058160"/>
            <a:ext cx="1084968" cy="1084967"/>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4" name="Thank you"/>
          <p:cNvSpPr txBox="1"/>
          <p:nvPr>
            <p:ph type="body" idx="21"/>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WebUI"/>
          <p:cNvSpPr/>
          <p:nvPr/>
        </p:nvSpPr>
        <p:spPr>
          <a:xfrm>
            <a:off x="4166810" y="6415616"/>
            <a:ext cx="2121231" cy="1270001"/>
          </a:xfrm>
          <a:prstGeom prst="roundRect">
            <a:avLst>
              <a:gd name="adj" fmla="val 16402"/>
            </a:avLst>
          </a:prstGeom>
          <a:solidFill>
            <a:srgbClr val="0075FF"/>
          </a:solidFill>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1828800">
              <a:lnSpc>
                <a:spcPct val="90000"/>
              </a:lnSpc>
              <a:spcBef>
                <a:spcPts val="2000"/>
              </a:spcBef>
              <a:defRPr b="0" sz="4000"/>
            </a:lvl1pPr>
          </a:lstStyle>
          <a:p>
            <a:pPr/>
            <a:r>
              <a:t>WebUI</a:t>
            </a:r>
          </a:p>
        </p:txBody>
      </p:sp>
      <p:sp>
        <p:nvSpPr>
          <p:cNvPr id="1171" name="API"/>
          <p:cNvSpPr/>
          <p:nvPr/>
        </p:nvSpPr>
        <p:spPr>
          <a:xfrm>
            <a:off x="4187718" y="8062383"/>
            <a:ext cx="2121231" cy="1270001"/>
          </a:xfrm>
          <a:prstGeom prst="roundRect">
            <a:avLst>
              <a:gd name="adj" fmla="val 16402"/>
            </a:avLst>
          </a:prstGeom>
          <a:solidFill>
            <a:srgbClr val="0075FF"/>
          </a:solidFill>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1828800">
              <a:lnSpc>
                <a:spcPct val="90000"/>
              </a:lnSpc>
              <a:spcBef>
                <a:spcPts val="2000"/>
              </a:spcBef>
              <a:defRPr b="0" sz="4000"/>
            </a:lvl1pPr>
          </a:lstStyle>
          <a:p>
            <a:pPr/>
            <a:r>
              <a:t>API</a:t>
            </a:r>
          </a:p>
        </p:txBody>
      </p:sp>
      <p:pic>
        <p:nvPicPr>
          <p:cNvPr id="1172" name="Rounded Rectangle Rounded rectangle" descr="Rounded Rectangle Rounded rectangle"/>
          <p:cNvPicPr>
            <a:picLocks noChangeAspect="0"/>
          </p:cNvPicPr>
          <p:nvPr/>
        </p:nvPicPr>
        <p:blipFill>
          <a:blip r:embed="rId3">
            <a:extLst/>
          </a:blip>
          <a:stretch>
            <a:fillRect/>
          </a:stretch>
        </p:blipFill>
        <p:spPr>
          <a:xfrm>
            <a:off x="2898152" y="3110631"/>
            <a:ext cx="4679455" cy="9526738"/>
          </a:xfrm>
          <a:prstGeom prst="rect">
            <a:avLst/>
          </a:prstGeom>
        </p:spPr>
      </p:pic>
      <p:pic>
        <p:nvPicPr>
          <p:cNvPr id="1174" name="Rounded Rectangle Rounded rectangle" descr="Rounded Rectangle Rounded rectangle"/>
          <p:cNvPicPr>
            <a:picLocks noChangeAspect="0"/>
          </p:cNvPicPr>
          <p:nvPr/>
        </p:nvPicPr>
        <p:blipFill>
          <a:blip r:embed="rId4">
            <a:extLst/>
          </a:blip>
          <a:stretch>
            <a:fillRect/>
          </a:stretch>
        </p:blipFill>
        <p:spPr>
          <a:xfrm>
            <a:off x="8282952" y="3110631"/>
            <a:ext cx="10388601" cy="9526738"/>
          </a:xfrm>
          <a:prstGeom prst="rect">
            <a:avLst/>
          </a:prstGeom>
        </p:spPr>
      </p:pic>
      <p:sp>
        <p:nvSpPr>
          <p:cNvPr id="1176" name="Verda Family"/>
          <p:cNvSpPr txBox="1"/>
          <p:nvPr>
            <p:ph type="title"/>
          </p:nvPr>
        </p:nvSpPr>
        <p:spPr>
          <a:xfrm>
            <a:off x="1742453" y="558800"/>
            <a:ext cx="21005801" cy="1511400"/>
          </a:xfrm>
          <a:prstGeom prst="rect">
            <a:avLst/>
          </a:prstGeom>
        </p:spPr>
        <p:txBody>
          <a:bodyPr>
            <a:normAutofit fontScale="100000" lnSpcReduction="0"/>
          </a:bodyPr>
          <a:lstStyle>
            <a:lvl1pPr defTabSz="792479">
              <a:defRPr sz="9216">
                <a:latin typeface="Helvetica Neue"/>
                <a:ea typeface="Helvetica Neue"/>
                <a:cs typeface="Helvetica Neue"/>
                <a:sym typeface="Helvetica Neue"/>
              </a:defRPr>
            </a:lvl1pPr>
          </a:lstStyle>
          <a:p>
            <a:pPr/>
            <a:r>
              <a:t>Verda Family</a:t>
            </a:r>
          </a:p>
        </p:txBody>
      </p:sp>
      <p:grpSp>
        <p:nvGrpSpPr>
          <p:cNvPr id="1186" name="Group"/>
          <p:cNvGrpSpPr/>
          <p:nvPr/>
        </p:nvGrpSpPr>
        <p:grpSpPr>
          <a:xfrm>
            <a:off x="8498046" y="7934411"/>
            <a:ext cx="13608848" cy="2912145"/>
            <a:chOff x="0" y="0"/>
            <a:chExt cx="13608847" cy="2912144"/>
          </a:xfrm>
        </p:grpSpPr>
        <p:sp>
          <p:nvSpPr>
            <p:cNvPr id="1177" name="Identity"/>
            <p:cNvSpPr/>
            <p:nvPr/>
          </p:nvSpPr>
          <p:spPr>
            <a:xfrm>
              <a:off x="34362" y="1623584"/>
              <a:ext cx="2152231" cy="1288561"/>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1828800">
                <a:lnSpc>
                  <a:spcPct val="90000"/>
                </a:lnSpc>
                <a:spcBef>
                  <a:spcPts val="2000"/>
                </a:spcBef>
                <a:defRPr b="0" sz="4000"/>
              </a:lvl1pPr>
            </a:lstStyle>
            <a:p>
              <a:pPr/>
              <a:r>
                <a:t>Identity</a:t>
              </a:r>
            </a:p>
          </p:txBody>
        </p:sp>
        <p:sp>
          <p:nvSpPr>
            <p:cNvPr id="1178" name="VM"/>
            <p:cNvSpPr/>
            <p:nvPr/>
          </p:nvSpPr>
          <p:spPr>
            <a:xfrm>
              <a:off x="2602891" y="1623584"/>
              <a:ext cx="2152231" cy="1288561"/>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1828800">
                <a:lnSpc>
                  <a:spcPct val="90000"/>
                </a:lnSpc>
                <a:spcBef>
                  <a:spcPts val="2000"/>
                </a:spcBef>
                <a:defRPr b="0" sz="4000"/>
              </a:lvl1pPr>
            </a:lstStyle>
            <a:p>
              <a:pPr/>
              <a:r>
                <a:t>VM</a:t>
              </a:r>
            </a:p>
          </p:txBody>
        </p:sp>
        <p:sp>
          <p:nvSpPr>
            <p:cNvPr id="1179" name="Bare…"/>
            <p:cNvSpPr/>
            <p:nvPr/>
          </p:nvSpPr>
          <p:spPr>
            <a:xfrm>
              <a:off x="5171421" y="1623584"/>
              <a:ext cx="2152231" cy="1288561"/>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defTabSz="1737360">
                <a:lnSpc>
                  <a:spcPct val="90000"/>
                </a:lnSpc>
                <a:spcBef>
                  <a:spcPts val="1900"/>
                </a:spcBef>
                <a:defRPr b="0" sz="3800"/>
              </a:pPr>
              <a:r>
                <a:t>Bare</a:t>
              </a:r>
            </a:p>
            <a:p>
              <a:pPr defTabSz="1737360">
                <a:lnSpc>
                  <a:spcPct val="90000"/>
                </a:lnSpc>
                <a:spcBef>
                  <a:spcPts val="1900"/>
                </a:spcBef>
                <a:defRPr b="0" sz="3800"/>
              </a:pPr>
              <a:r>
                <a:t>metal</a:t>
              </a:r>
            </a:p>
          </p:txBody>
        </p:sp>
        <p:sp>
          <p:nvSpPr>
            <p:cNvPr id="1180" name="DNS"/>
            <p:cNvSpPr/>
            <p:nvPr/>
          </p:nvSpPr>
          <p:spPr>
            <a:xfrm>
              <a:off x="7705587" y="1623584"/>
              <a:ext cx="2152231" cy="1288561"/>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1828800">
                <a:lnSpc>
                  <a:spcPct val="90000"/>
                </a:lnSpc>
                <a:spcBef>
                  <a:spcPts val="2000"/>
                </a:spcBef>
                <a:defRPr b="0" sz="4000"/>
              </a:lvl1pPr>
            </a:lstStyle>
            <a:p>
              <a:pPr/>
              <a:r>
                <a:t>DNS</a:t>
              </a:r>
            </a:p>
          </p:txBody>
        </p:sp>
        <p:sp>
          <p:nvSpPr>
            <p:cNvPr id="1181" name="Load Balancer"/>
            <p:cNvSpPr/>
            <p:nvPr/>
          </p:nvSpPr>
          <p:spPr>
            <a:xfrm>
              <a:off x="0" y="0"/>
              <a:ext cx="2152231" cy="1288560"/>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1828800">
                <a:lnSpc>
                  <a:spcPct val="90000"/>
                </a:lnSpc>
                <a:spcBef>
                  <a:spcPts val="2000"/>
                </a:spcBef>
                <a:defRPr b="0" sz="4000"/>
              </a:lvl1pPr>
            </a:lstStyle>
            <a:p>
              <a:pPr/>
              <a:r>
                <a:t>Load Balancer</a:t>
              </a:r>
            </a:p>
          </p:txBody>
        </p:sp>
        <p:sp>
          <p:nvSpPr>
            <p:cNvPr id="1182" name="Object Storage"/>
            <p:cNvSpPr/>
            <p:nvPr/>
          </p:nvSpPr>
          <p:spPr>
            <a:xfrm>
              <a:off x="5137058" y="0"/>
              <a:ext cx="2152231" cy="1288560"/>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1828800">
                <a:lnSpc>
                  <a:spcPct val="90000"/>
                </a:lnSpc>
                <a:spcBef>
                  <a:spcPts val="2000"/>
                </a:spcBef>
                <a:defRPr b="0" sz="4000"/>
              </a:lvl1pPr>
            </a:lstStyle>
            <a:p>
              <a:pPr/>
              <a:r>
                <a:t>Object Storage</a:t>
              </a:r>
            </a:p>
          </p:txBody>
        </p:sp>
        <p:sp>
          <p:nvSpPr>
            <p:cNvPr id="1183" name="Block Storage"/>
            <p:cNvSpPr/>
            <p:nvPr/>
          </p:nvSpPr>
          <p:spPr>
            <a:xfrm>
              <a:off x="7705587" y="0"/>
              <a:ext cx="2152231" cy="1288560"/>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1828800">
                <a:lnSpc>
                  <a:spcPct val="90000"/>
                </a:lnSpc>
                <a:spcBef>
                  <a:spcPts val="2000"/>
                </a:spcBef>
                <a:defRPr b="0" sz="4000"/>
              </a:lvl1pPr>
            </a:lstStyle>
            <a:p>
              <a:pPr/>
              <a:r>
                <a:t>Block Storage</a:t>
              </a:r>
            </a:p>
          </p:txBody>
        </p:sp>
        <p:sp>
          <p:nvSpPr>
            <p:cNvPr id="1184" name="CDN"/>
            <p:cNvSpPr/>
            <p:nvPr/>
          </p:nvSpPr>
          <p:spPr>
            <a:xfrm>
              <a:off x="2568529" y="0"/>
              <a:ext cx="2152231" cy="1288560"/>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1828800">
                <a:lnSpc>
                  <a:spcPct val="90000"/>
                </a:lnSpc>
                <a:spcBef>
                  <a:spcPts val="2000"/>
                </a:spcBef>
                <a:defRPr b="0" sz="4000"/>
              </a:lvl1pPr>
            </a:lstStyle>
            <a:p>
              <a:pPr/>
              <a:r>
                <a:t>CDN</a:t>
              </a:r>
            </a:p>
          </p:txBody>
        </p:sp>
        <p:sp>
          <p:nvSpPr>
            <p:cNvPr id="1185" name="IaaS"/>
            <p:cNvSpPr txBox="1"/>
            <p:nvPr/>
          </p:nvSpPr>
          <p:spPr>
            <a:xfrm>
              <a:off x="12198956" y="994653"/>
              <a:ext cx="1409892" cy="832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800">
                  <a:latin typeface="Helvetica Neue"/>
                  <a:ea typeface="Helvetica Neue"/>
                  <a:cs typeface="Helvetica Neue"/>
                  <a:sym typeface="Helvetica Neue"/>
                </a:defRPr>
              </a:lvl1pPr>
            </a:lstStyle>
            <a:p>
              <a:pPr/>
              <a:r>
                <a:t>IaaS</a:t>
              </a:r>
            </a:p>
          </p:txBody>
        </p:sp>
      </p:grpSp>
      <p:grpSp>
        <p:nvGrpSpPr>
          <p:cNvPr id="1191" name="Group"/>
          <p:cNvGrpSpPr/>
          <p:nvPr/>
        </p:nvGrpSpPr>
        <p:grpSpPr>
          <a:xfrm>
            <a:off x="9733215" y="6057305"/>
            <a:ext cx="12920451" cy="1850994"/>
            <a:chOff x="0" y="197565"/>
            <a:chExt cx="12920449" cy="1850993"/>
          </a:xfrm>
        </p:grpSpPr>
        <p:sp>
          <p:nvSpPr>
            <p:cNvPr id="1187" name="Managed…"/>
            <p:cNvSpPr/>
            <p:nvPr/>
          </p:nvSpPr>
          <p:spPr>
            <a:xfrm>
              <a:off x="0" y="197565"/>
              <a:ext cx="2121231" cy="1270001"/>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defTabSz="1572768">
                <a:lnSpc>
                  <a:spcPct val="90000"/>
                </a:lnSpc>
                <a:spcBef>
                  <a:spcPts val="1700"/>
                </a:spcBef>
                <a:defRPr b="0" sz="3440"/>
              </a:pPr>
              <a:r>
                <a:t>Managed</a:t>
              </a:r>
            </a:p>
            <a:p>
              <a:pPr defTabSz="1572768">
                <a:lnSpc>
                  <a:spcPct val="90000"/>
                </a:lnSpc>
                <a:spcBef>
                  <a:spcPts val="1700"/>
                </a:spcBef>
                <a:defRPr b="0" sz="3440"/>
              </a:pPr>
              <a:r>
                <a:t>Database</a:t>
              </a:r>
            </a:p>
          </p:txBody>
        </p:sp>
        <p:sp>
          <p:nvSpPr>
            <p:cNvPr id="1188" name="Managed…"/>
            <p:cNvSpPr/>
            <p:nvPr/>
          </p:nvSpPr>
          <p:spPr>
            <a:xfrm>
              <a:off x="2531533" y="197565"/>
              <a:ext cx="2121232" cy="1270001"/>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defTabSz="1572768">
                <a:lnSpc>
                  <a:spcPct val="90000"/>
                </a:lnSpc>
                <a:spcBef>
                  <a:spcPts val="1700"/>
                </a:spcBef>
                <a:defRPr b="0" sz="3440"/>
              </a:pPr>
              <a:r>
                <a:t>Managed</a:t>
              </a:r>
            </a:p>
            <a:p>
              <a:pPr defTabSz="1572768">
                <a:lnSpc>
                  <a:spcPct val="90000"/>
                </a:lnSpc>
                <a:spcBef>
                  <a:spcPts val="1700"/>
                </a:spcBef>
                <a:defRPr b="0" sz="3440"/>
              </a:pPr>
              <a:r>
                <a:t>Kafka</a:t>
              </a:r>
            </a:p>
          </p:txBody>
        </p:sp>
        <p:sp>
          <p:nvSpPr>
            <p:cNvPr id="1189" name="Managed…"/>
            <p:cNvSpPr/>
            <p:nvPr/>
          </p:nvSpPr>
          <p:spPr>
            <a:xfrm>
              <a:off x="5063068" y="197565"/>
              <a:ext cx="2121232" cy="1270001"/>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defTabSz="1481327">
                <a:lnSpc>
                  <a:spcPct val="90000"/>
                </a:lnSpc>
                <a:spcBef>
                  <a:spcPts val="1600"/>
                </a:spcBef>
                <a:defRPr b="0" sz="3240"/>
              </a:pPr>
              <a:r>
                <a:t>Managed</a:t>
              </a:r>
            </a:p>
            <a:p>
              <a:pPr defTabSz="1481327">
                <a:lnSpc>
                  <a:spcPct val="90000"/>
                </a:lnSpc>
                <a:spcBef>
                  <a:spcPts val="1600"/>
                </a:spcBef>
                <a:defRPr b="0" sz="3240"/>
              </a:pPr>
              <a:r>
                <a:t>Kubernetes</a:t>
              </a:r>
            </a:p>
          </p:txBody>
        </p:sp>
        <p:sp>
          <p:nvSpPr>
            <p:cNvPr id="1190" name="Managed…"/>
            <p:cNvSpPr/>
            <p:nvPr/>
          </p:nvSpPr>
          <p:spPr>
            <a:xfrm>
              <a:off x="11650449" y="77855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800">
                  <a:latin typeface="Helvetica Neue"/>
                  <a:ea typeface="Helvetica Neue"/>
                  <a:cs typeface="Helvetica Neue"/>
                  <a:sym typeface="Helvetica Neue"/>
                </a:defRPr>
              </a:pPr>
              <a:r>
                <a:t>Managed</a:t>
              </a:r>
            </a:p>
            <a:p>
              <a:pPr>
                <a:defRPr sz="4800">
                  <a:latin typeface="Helvetica Neue"/>
                  <a:ea typeface="Helvetica Neue"/>
                  <a:cs typeface="Helvetica Neue"/>
                  <a:sym typeface="Helvetica Neue"/>
                </a:defRPr>
              </a:pPr>
              <a:r>
                <a:t>Service</a:t>
              </a:r>
            </a:p>
          </p:txBody>
        </p:sp>
      </p:grpSp>
      <p:grpSp>
        <p:nvGrpSpPr>
          <p:cNvPr id="1195" name="Group"/>
          <p:cNvGrpSpPr/>
          <p:nvPr/>
        </p:nvGrpSpPr>
        <p:grpSpPr>
          <a:xfrm>
            <a:off x="10840514" y="3987800"/>
            <a:ext cx="11305043" cy="1270000"/>
            <a:chOff x="0" y="0"/>
            <a:chExt cx="11305042" cy="1270000"/>
          </a:xfrm>
        </p:grpSpPr>
        <p:sp>
          <p:nvSpPr>
            <p:cNvPr id="1192" name="Platform Service"/>
            <p:cNvSpPr/>
            <p:nvPr/>
          </p:nvSpPr>
          <p:spPr>
            <a:xfrm>
              <a:off x="0" y="0"/>
              <a:ext cx="2121231" cy="1270000"/>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defTabSz="1755647">
                <a:lnSpc>
                  <a:spcPct val="90000"/>
                </a:lnSpc>
                <a:spcBef>
                  <a:spcPts val="1900"/>
                </a:spcBef>
                <a:defRPr b="0" sz="3839"/>
              </a:pPr>
              <a:r>
                <a:t>Platform</a:t>
              </a:r>
              <a:br/>
              <a:r>
                <a:t>Service</a:t>
              </a:r>
            </a:p>
          </p:txBody>
        </p:sp>
        <p:sp>
          <p:nvSpPr>
            <p:cNvPr id="1193" name="Function Service"/>
            <p:cNvSpPr/>
            <p:nvPr/>
          </p:nvSpPr>
          <p:spPr>
            <a:xfrm>
              <a:off x="2552700" y="0"/>
              <a:ext cx="2121232" cy="1270000"/>
            </a:xfrm>
            <a:prstGeom prst="roundRect">
              <a:avLst>
                <a:gd name="adj" fmla="val 16402"/>
              </a:avLst>
            </a:prstGeom>
            <a:solidFill>
              <a:srgbClr val="0075FF"/>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defTabSz="1700783">
                <a:lnSpc>
                  <a:spcPct val="90000"/>
                </a:lnSpc>
                <a:spcBef>
                  <a:spcPts val="1800"/>
                </a:spcBef>
                <a:defRPr b="0" sz="3720"/>
              </a:pPr>
              <a:r>
                <a:t>Function</a:t>
              </a:r>
              <a:br/>
              <a:r>
                <a:t>Service</a:t>
              </a:r>
            </a:p>
          </p:txBody>
        </p:sp>
        <p:sp>
          <p:nvSpPr>
            <p:cNvPr id="1194" name="PaaS"/>
            <p:cNvSpPr txBox="1"/>
            <p:nvPr/>
          </p:nvSpPr>
          <p:spPr>
            <a:xfrm>
              <a:off x="9688688" y="170734"/>
              <a:ext cx="1616355" cy="8205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800">
                  <a:latin typeface="Helvetica Neue"/>
                  <a:ea typeface="Helvetica Neue"/>
                  <a:cs typeface="Helvetica Neue"/>
                  <a:sym typeface="Helvetica Neue"/>
                </a:defRPr>
              </a:lvl1pPr>
            </a:lstStyle>
            <a:p>
              <a:pPr/>
              <a:r>
                <a:t>PaaS</a:t>
              </a:r>
            </a:p>
          </p:txBody>
        </p:sp>
      </p:grpSp>
      <p:sp>
        <p:nvSpPr>
          <p:cNvPr id="1196" name="Backend Components"/>
          <p:cNvSpPr txBox="1"/>
          <p:nvPr/>
        </p:nvSpPr>
        <p:spPr>
          <a:xfrm>
            <a:off x="11183459" y="11540380"/>
            <a:ext cx="4965650"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Helvetica Neue"/>
                <a:ea typeface="Helvetica Neue"/>
                <a:cs typeface="Helvetica Neue"/>
                <a:sym typeface="Helvetica Neue"/>
              </a:defRPr>
            </a:lvl1pPr>
          </a:lstStyle>
          <a:p>
            <a:pPr/>
            <a:r>
              <a:t>Backend Components</a:t>
            </a:r>
          </a:p>
        </p:txBody>
      </p:sp>
      <p:sp>
        <p:nvSpPr>
          <p:cNvPr id="1197" name="User Interface"/>
          <p:cNvSpPr txBox="1"/>
          <p:nvPr/>
        </p:nvSpPr>
        <p:spPr>
          <a:xfrm>
            <a:off x="3631507" y="11540380"/>
            <a:ext cx="321274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atin typeface="Helvetica Neue"/>
                <a:ea typeface="Helvetica Neue"/>
                <a:cs typeface="Helvetica Neue"/>
                <a:sym typeface="Helvetica Neue"/>
              </a:defRPr>
            </a:lvl1pPr>
          </a:lstStyle>
          <a:p>
            <a:pPr/>
            <a:r>
              <a:t>User Interface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86"/>
                                        </p:tgtEl>
                                        <p:attrNameLst>
                                          <p:attrName>style.visibility</p:attrName>
                                        </p:attrNameLst>
                                      </p:cBhvr>
                                      <p:to>
                                        <p:strVal val="visible"/>
                                      </p:to>
                                    </p:set>
                                    <p:animEffect filter="fade" transition="in">
                                      <p:cBhvr>
                                        <p:cTn id="7" dur="1000"/>
                                        <p:tgtEl>
                                          <p:spTgt spid="118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1191"/>
                                        </p:tgtEl>
                                        <p:attrNameLst>
                                          <p:attrName>style.visibility</p:attrName>
                                        </p:attrNameLst>
                                      </p:cBhvr>
                                      <p:to>
                                        <p:strVal val="visible"/>
                                      </p:to>
                                    </p:set>
                                    <p:animEffect filter="fade" transition="in">
                                      <p:cBhvr>
                                        <p:cTn id="12" dur="1000"/>
                                        <p:tgtEl>
                                          <p:spTgt spid="119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1195"/>
                                        </p:tgtEl>
                                        <p:attrNameLst>
                                          <p:attrName>style.visibility</p:attrName>
                                        </p:attrNameLst>
                                      </p:cBhvr>
                                      <p:to>
                                        <p:strVal val="visible"/>
                                      </p:to>
                                    </p:set>
                                    <p:animEffect filter="fade" transition="in">
                                      <p:cBhvr>
                                        <p:cTn id="17" dur="1000"/>
                                        <p:tgtEl>
                                          <p:spTgt spid="1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86" grpId="1"/>
      <p:bldP build="whole" bldLvl="1" animBg="1" rev="0" advAuto="0" spid="1191" grpId="2"/>
      <p:bldP build="whole" bldLvl="1" animBg="1" rev="0" advAuto="0" spid="1195"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1" name="Outage Case Study Of Identity Service"/>
          <p:cNvSpPr txBox="1"/>
          <p:nvPr>
            <p:ph type="title"/>
          </p:nvPr>
        </p:nvSpPr>
        <p:spPr>
          <a:prstGeom prst="rect">
            <a:avLst/>
          </a:prstGeom>
        </p:spPr>
        <p:txBody>
          <a:bodyPr/>
          <a:lstStyle>
            <a:lvl1pPr>
              <a:defRPr sz="10000"/>
            </a:lvl1pPr>
          </a:lstStyle>
          <a:p>
            <a:pPr/>
            <a:r>
              <a:t>Outage Case Study Of Identity Service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 name="Outage Case Study Of Identity Service"/>
          <p:cNvSpPr txBox="1"/>
          <p:nvPr>
            <p:ph type="body" idx="21"/>
          </p:nvPr>
        </p:nvSpPr>
        <p:spPr>
          <a:prstGeom prst="rect">
            <a:avLst/>
          </a:prstGeom>
        </p:spPr>
        <p:txBody>
          <a:bodyPr/>
          <a:lstStyle/>
          <a:p>
            <a:pPr/>
            <a:r>
              <a:t>Outage Case Study Of Identity Service</a:t>
            </a:r>
          </a:p>
        </p:txBody>
      </p:sp>
      <p:sp>
        <p:nvSpPr>
          <p:cNvPr id="1206" name="フリーフォーム 14"/>
          <p:cNvSpPr/>
          <p:nvPr>
            <p:ph type="body" idx="23"/>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719999">
              <a:lnSpc>
                <a:spcPct val="80000"/>
              </a:lnSpc>
              <a:spcBef>
                <a:spcPts val="2000"/>
              </a:spcBef>
              <a:defRPr sz="3500">
                <a:latin typeface="+mn-lt"/>
                <a:ea typeface="+mn-ea"/>
                <a:cs typeface="+mn-cs"/>
                <a:sym typeface="Arial"/>
              </a:defRPr>
            </a:pPr>
          </a:p>
        </p:txBody>
      </p:sp>
      <p:sp>
        <p:nvSpPr>
          <p:cNvPr id="1207" name="フリーフォーム 15"/>
          <p:cNvSpPr/>
          <p:nvPr>
            <p:ph type="body" idx="24"/>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0"/>
              </a:spcBef>
              <a:defRPr b="0" sz="4200">
                <a:latin typeface="+mn-lt"/>
                <a:ea typeface="+mn-ea"/>
                <a:cs typeface="+mn-cs"/>
                <a:sym typeface="Arial"/>
              </a:defRPr>
            </a:pPr>
          </a:p>
        </p:txBody>
      </p:sp>
      <p:sp>
        <p:nvSpPr>
          <p:cNvPr id="1208" name="フリーフォーム 16"/>
          <p:cNvSpPr/>
          <p:nvPr>
            <p:ph type="body" idx="25"/>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0"/>
              </a:spcBef>
              <a:defRPr b="0" sz="4200">
                <a:latin typeface="+mn-lt"/>
                <a:ea typeface="+mn-ea"/>
                <a:cs typeface="+mn-cs"/>
                <a:sym typeface="Arial"/>
              </a:defRPr>
            </a:pPr>
          </a:p>
        </p:txBody>
      </p:sp>
      <p:sp>
        <p:nvSpPr>
          <p:cNvPr id="1209" name="フリーフォーム 17"/>
          <p:cNvSpPr/>
          <p:nvPr>
            <p:ph type="body" idx="26"/>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p:spPr>
        <p:txBody>
          <a:bodyPr/>
          <a:lstStyle/>
          <a:p>
            <a:pPr defTabSz="1828800">
              <a:lnSpc>
                <a:spcPct val="90000"/>
              </a:lnSpc>
              <a:spcBef>
                <a:spcPts val="0"/>
              </a:spcBef>
              <a:defRPr b="0" sz="4200">
                <a:latin typeface="+mn-lt"/>
                <a:ea typeface="+mn-ea"/>
                <a:cs typeface="+mn-cs"/>
                <a:sym typeface="Arial"/>
              </a:defRPr>
            </a:pPr>
          </a:p>
        </p:txBody>
      </p:sp>
      <p:sp>
        <p:nvSpPr>
          <p:cNvPr id="1210" name="テキスト プレースホルダー 28"/>
          <p:cNvSpPr/>
          <p:nvPr>
            <p:ph type="body" idx="31"/>
          </p:nvPr>
        </p:nvSpPr>
        <p:spPr>
          <a:prstGeom prst="rect">
            <a:avLst/>
          </a:prstGeom>
        </p:spPr>
        <p:txBody>
          <a:bodyPr/>
          <a:lstStyle/>
          <a:p>
            <a:pPr/>
            <a:r>
              <a:t>Impact</a:t>
            </a:r>
          </a:p>
        </p:txBody>
      </p:sp>
      <p:sp>
        <p:nvSpPr>
          <p:cNvPr id="1211" name="テキスト プレースホルダー 28"/>
          <p:cNvSpPr/>
          <p:nvPr>
            <p:ph type="body" idx="32"/>
          </p:nvPr>
        </p:nvSpPr>
        <p:spPr>
          <a:prstGeom prst="rect">
            <a:avLst/>
          </a:prstGeom>
        </p:spPr>
        <p:txBody>
          <a:bodyPr/>
          <a:lstStyle/>
          <a:p>
            <a:pPr/>
            <a:r>
              <a:t>Workaround</a:t>
            </a:r>
          </a:p>
        </p:txBody>
      </p:sp>
      <p:sp>
        <p:nvSpPr>
          <p:cNvPr id="1212" name="テキスト プレースホルダー 28"/>
          <p:cNvSpPr/>
          <p:nvPr>
            <p:ph type="body" idx="33"/>
          </p:nvPr>
        </p:nvSpPr>
        <p:spPr>
          <a:prstGeom prst="rect">
            <a:avLst/>
          </a:prstGeom>
        </p:spPr>
        <p:txBody>
          <a:bodyPr/>
          <a:lstStyle/>
          <a:p>
            <a:pPr/>
            <a:r>
              <a:t>Root Cause</a:t>
            </a:r>
          </a:p>
        </p:txBody>
      </p:sp>
      <p:sp>
        <p:nvSpPr>
          <p:cNvPr id="1213" name="Issue"/>
          <p:cNvSpPr txBox="1"/>
          <p:nvPr>
            <p:ph type="body" idx="34"/>
          </p:nvPr>
        </p:nvSpPr>
        <p:spPr>
          <a:prstGeom prst="rect">
            <a:avLst/>
          </a:prstGeom>
        </p:spPr>
        <p:txBody>
          <a:bodyPr/>
          <a:lstStyle/>
          <a:p>
            <a:pPr/>
            <a:r>
              <a:t>Issue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7" name="Identity Service (Keystone) Is Down Due To Malicious Client Requests"/>
          <p:cNvSpPr txBox="1"/>
          <p:nvPr>
            <p:ph type="title"/>
          </p:nvPr>
        </p:nvSpPr>
        <p:spPr>
          <a:xfrm>
            <a:off x="725733" y="4350477"/>
            <a:ext cx="22932534" cy="4032549"/>
          </a:xfrm>
          <a:prstGeom prst="rect">
            <a:avLst/>
          </a:prstGeom>
        </p:spPr>
        <p:txBody>
          <a:bodyPr/>
          <a:lstStyle>
            <a:lvl1pPr>
              <a:defRPr sz="9300"/>
            </a:lvl1pPr>
          </a:lstStyle>
          <a:p>
            <a:pPr/>
            <a:r>
              <a:t>Identity Service (Keystone) Is Down Due To Malicious Client Requests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1" name="OUTAGE-2021-03"/>
          <p:cNvSpPr txBox="1"/>
          <p:nvPr>
            <p:ph type="body" idx="21"/>
          </p:nvPr>
        </p:nvSpPr>
        <p:spPr>
          <a:xfrm>
            <a:off x="1403350" y="717257"/>
            <a:ext cx="21577300" cy="2112003"/>
          </a:xfrm>
          <a:prstGeom prst="rect">
            <a:avLst/>
          </a:prstGeom>
        </p:spPr>
        <p:txBody>
          <a:bodyPr/>
          <a:lstStyle>
            <a:lvl1pPr algn="l"/>
          </a:lstStyle>
          <a:p>
            <a:pPr/>
            <a:r>
              <a:t>OUTAGE-2021-03</a:t>
            </a:r>
          </a:p>
        </p:txBody>
      </p:sp>
      <p:sp>
        <p:nvSpPr>
          <p:cNvPr id="1222" name="Infra Service Inside the Verda Platform that relies on Keystone Service are dowAdd your Text"/>
          <p:cNvSpPr txBox="1"/>
          <p:nvPr>
            <p:ph type="body" idx="23"/>
          </p:nvPr>
        </p:nvSpPr>
        <p:spPr>
          <a:xfrm>
            <a:off x="1502120" y="6928384"/>
            <a:ext cx="19744332" cy="1901712"/>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Infra Service Inside the Verda Platform that relies on Keystone Service are dowAdd your Text</a:t>
            </a:r>
          </a:p>
        </p:txBody>
      </p:sp>
      <p:sp>
        <p:nvSpPr>
          <p:cNvPr id="1223" name="Impact"/>
          <p:cNvSpPr txBox="1"/>
          <p:nvPr>
            <p:ph type="body" idx="24"/>
          </p:nvPr>
        </p:nvSpPr>
        <p:spPr>
          <a:xfrm>
            <a:off x="1502120" y="6065817"/>
            <a:ext cx="19744332" cy="656482"/>
          </a:xfrm>
          <a:prstGeom prst="rect">
            <a:avLst/>
          </a:prstGeom>
        </p:spPr>
        <p:txBody>
          <a:bodyPr/>
          <a:lstStyle/>
          <a:p>
            <a:pPr/>
            <a:r>
              <a:t>Impact</a:t>
            </a:r>
          </a:p>
        </p:txBody>
      </p:sp>
      <p:sp>
        <p:nvSpPr>
          <p:cNvPr id="1224" name="Workaround"/>
          <p:cNvSpPr txBox="1"/>
          <p:nvPr>
            <p:ph type="body" idx="25"/>
          </p:nvPr>
        </p:nvSpPr>
        <p:spPr>
          <a:xfrm>
            <a:off x="1502120" y="7863437"/>
            <a:ext cx="19195852" cy="656481"/>
          </a:xfrm>
          <a:prstGeom prst="rect">
            <a:avLst/>
          </a:prstGeom>
        </p:spPr>
        <p:txBody>
          <a:bodyPr/>
          <a:lstStyle/>
          <a:p>
            <a:pPr/>
            <a:r>
              <a:t>Workaround</a:t>
            </a:r>
          </a:p>
        </p:txBody>
      </p:sp>
      <p:sp>
        <p:nvSpPr>
          <p:cNvPr id="1225" name="Restart keystone and Apache server"/>
          <p:cNvSpPr txBox="1"/>
          <p:nvPr>
            <p:ph type="body" idx="26"/>
          </p:nvPr>
        </p:nvSpPr>
        <p:spPr>
          <a:xfrm>
            <a:off x="1502120" y="8786111"/>
            <a:ext cx="19744332" cy="1800410"/>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Restart keystone and Apache server</a:t>
            </a:r>
          </a:p>
        </p:txBody>
      </p:sp>
      <p:sp>
        <p:nvSpPr>
          <p:cNvPr id="1226" name="Issue"/>
          <p:cNvSpPr txBox="1"/>
          <p:nvPr>
            <p:ph type="body" idx="27"/>
          </p:nvPr>
        </p:nvSpPr>
        <p:spPr>
          <a:xfrm>
            <a:off x="1502120" y="4268198"/>
            <a:ext cx="19744332" cy="656481"/>
          </a:xfrm>
          <a:prstGeom prst="rect">
            <a:avLst/>
          </a:prstGeom>
        </p:spPr>
        <p:txBody>
          <a:bodyPr/>
          <a:lstStyle/>
          <a:p>
            <a:pPr/>
            <a:r>
              <a:t>Issue</a:t>
            </a:r>
          </a:p>
        </p:txBody>
      </p:sp>
      <p:sp>
        <p:nvSpPr>
          <p:cNvPr id="1227" name="Keystone service cannot handle the any request normally and looks like stuck"/>
          <p:cNvSpPr txBox="1"/>
          <p:nvPr>
            <p:ph type="body" idx="28"/>
          </p:nvPr>
        </p:nvSpPr>
        <p:spPr>
          <a:xfrm>
            <a:off x="1502120" y="5016951"/>
            <a:ext cx="19744332" cy="842781"/>
          </a:xfrm>
          <a:prstGeom prst="rect">
            <a:avLst/>
          </a:prstGeom>
        </p:spPr>
        <p:txBody>
          <a:bodyPr/>
          <a:lstStyle>
            <a:lvl1pPr marL="395111" indent="-395111" algn="l" defTabSz="719999">
              <a:lnSpc>
                <a:spcPct val="110000"/>
              </a:lnSpc>
              <a:spcBef>
                <a:spcPts val="0"/>
              </a:spcBef>
              <a:buClr>
                <a:srgbClr val="0C70E8"/>
              </a:buClr>
              <a:buSzPct val="100000"/>
              <a:buChar char="-"/>
              <a:defRPr b="0" sz="3500">
                <a:latin typeface="+mn-lt"/>
                <a:ea typeface="+mn-ea"/>
                <a:cs typeface="+mn-cs"/>
                <a:sym typeface="Arial"/>
              </a:defRPr>
            </a:lvl1pPr>
          </a:lstStyle>
          <a:p>
            <a:pPr/>
            <a:r>
              <a:t>Keystone service cannot handle the any request normally and looks like stuck</a:t>
            </a:r>
          </a:p>
        </p:txBody>
      </p:sp>
      <p:sp>
        <p:nvSpPr>
          <p:cNvPr id="1228" name="Root Cause"/>
          <p:cNvSpPr txBox="1"/>
          <p:nvPr/>
        </p:nvSpPr>
        <p:spPr>
          <a:xfrm>
            <a:off x="1502120" y="9661057"/>
            <a:ext cx="19195852" cy="656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1828800">
              <a:lnSpc>
                <a:spcPct val="130000"/>
              </a:lnSpc>
              <a:defRPr sz="4000"/>
            </a:lvl1pPr>
          </a:lstStyle>
          <a:p>
            <a:pPr/>
            <a:r>
              <a:t>Root Cause</a:t>
            </a:r>
          </a:p>
        </p:txBody>
      </p:sp>
      <p:sp>
        <p:nvSpPr>
          <p:cNvPr id="1229" name="?"/>
          <p:cNvSpPr txBox="1"/>
          <p:nvPr/>
        </p:nvSpPr>
        <p:spPr>
          <a:xfrm>
            <a:off x="1502120" y="10523624"/>
            <a:ext cx="19744332" cy="180041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95111" indent="-395111" algn="l" defTabSz="719999">
              <a:lnSpc>
                <a:spcPct val="110000"/>
              </a:lnSpc>
              <a:buClr>
                <a:srgbClr val="0C70E8"/>
              </a:buClr>
              <a:buSzPct val="100000"/>
              <a:buChar char="-"/>
              <a:defRPr b="0" sz="3500"/>
            </a:lvl1pPr>
          </a:lstStyle>
          <a:p>
            <a:pP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141414"/>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Arial"/>
        <a:ea typeface="Arial"/>
        <a:cs typeface="Arial"/>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Arial"/>
        <a:ea typeface="Arial"/>
        <a:cs typeface="Arial"/>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120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